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7060" r:id="rId4"/>
  </p:sldMasterIdLst>
  <p:notesMasterIdLst>
    <p:notesMasterId r:id="rId63"/>
  </p:notesMasterIdLst>
  <p:handoutMasterIdLst>
    <p:handoutMasterId r:id="rId64"/>
  </p:handoutMasterIdLst>
  <p:sldIdLst>
    <p:sldId id="447" r:id="rId5"/>
    <p:sldId id="268" r:id="rId6"/>
    <p:sldId id="457" r:id="rId7"/>
    <p:sldId id="459" r:id="rId8"/>
    <p:sldId id="460" r:id="rId9"/>
    <p:sldId id="458" r:id="rId10"/>
    <p:sldId id="461" r:id="rId11"/>
    <p:sldId id="462" r:id="rId12"/>
    <p:sldId id="463" r:id="rId13"/>
    <p:sldId id="464" r:id="rId14"/>
    <p:sldId id="465" r:id="rId15"/>
    <p:sldId id="466" r:id="rId16"/>
    <p:sldId id="467" r:id="rId17"/>
    <p:sldId id="468" r:id="rId18"/>
    <p:sldId id="469" r:id="rId19"/>
    <p:sldId id="470" r:id="rId20"/>
    <p:sldId id="471" r:id="rId21"/>
    <p:sldId id="472" r:id="rId22"/>
    <p:sldId id="473" r:id="rId23"/>
    <p:sldId id="474" r:id="rId24"/>
    <p:sldId id="475" r:id="rId25"/>
    <p:sldId id="476" r:id="rId26"/>
    <p:sldId id="477" r:id="rId27"/>
    <p:sldId id="478" r:id="rId28"/>
    <p:sldId id="479" r:id="rId29"/>
    <p:sldId id="480" r:id="rId30"/>
    <p:sldId id="481" r:id="rId31"/>
    <p:sldId id="482" r:id="rId32"/>
    <p:sldId id="483" r:id="rId33"/>
    <p:sldId id="484" r:id="rId34"/>
    <p:sldId id="485" r:id="rId35"/>
    <p:sldId id="486" r:id="rId36"/>
    <p:sldId id="487" r:id="rId37"/>
    <p:sldId id="488" r:id="rId38"/>
    <p:sldId id="489" r:id="rId39"/>
    <p:sldId id="490" r:id="rId40"/>
    <p:sldId id="491" r:id="rId41"/>
    <p:sldId id="492" r:id="rId42"/>
    <p:sldId id="493" r:id="rId43"/>
    <p:sldId id="494" r:id="rId44"/>
    <p:sldId id="495" r:id="rId45"/>
    <p:sldId id="496" r:id="rId46"/>
    <p:sldId id="497" r:id="rId47"/>
    <p:sldId id="498" r:id="rId48"/>
    <p:sldId id="499" r:id="rId49"/>
    <p:sldId id="500" r:id="rId50"/>
    <p:sldId id="510" r:id="rId51"/>
    <p:sldId id="501" r:id="rId52"/>
    <p:sldId id="502" r:id="rId53"/>
    <p:sldId id="503" r:id="rId54"/>
    <p:sldId id="504" r:id="rId55"/>
    <p:sldId id="505" r:id="rId56"/>
    <p:sldId id="506" r:id="rId57"/>
    <p:sldId id="507" r:id="rId58"/>
    <p:sldId id="508" r:id="rId59"/>
    <p:sldId id="509" r:id="rId60"/>
    <p:sldId id="511" r:id="rId61"/>
    <p:sldId id="512" r:id="rId62"/>
  </p:sldIdLst>
  <p:sldSz cx="9144000" cy="6858000" type="screen4x3"/>
  <p:notesSz cx="6797675" cy="9928225"/>
  <p:defaultTextStyle>
    <a:defPPr>
      <a:defRPr lang="da-DK"/>
    </a:defPPr>
    <a:lvl1pPr algn="l" rtl="0" fontAlgn="base">
      <a:spcBef>
        <a:spcPct val="0"/>
      </a:spcBef>
      <a:spcAft>
        <a:spcPct val="0"/>
      </a:spcAft>
      <a:defRPr sz="2400" kern="1200">
        <a:solidFill>
          <a:srgbClr val="6E6E6F"/>
        </a:solidFill>
        <a:latin typeface="Verdana" pitchFamily="34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rgbClr val="6E6E6F"/>
        </a:solidFill>
        <a:latin typeface="Verdana" pitchFamily="34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rgbClr val="6E6E6F"/>
        </a:solidFill>
        <a:latin typeface="Verdana" pitchFamily="34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rgbClr val="6E6E6F"/>
        </a:solidFill>
        <a:latin typeface="Verdana" pitchFamily="34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rgbClr val="6E6E6F"/>
        </a:solidFill>
        <a:latin typeface="Verdana" pitchFamily="34" charset="0"/>
        <a:ea typeface="+mn-ea"/>
        <a:cs typeface="Arial" charset="0"/>
      </a:defRPr>
    </a:lvl5pPr>
    <a:lvl6pPr marL="2286000" algn="l" defTabSz="914400" rtl="0" eaLnBrk="1" latinLnBrk="0" hangingPunct="1">
      <a:defRPr sz="2400" kern="1200">
        <a:solidFill>
          <a:srgbClr val="6E6E6F"/>
        </a:solidFill>
        <a:latin typeface="Verdana" pitchFamily="34" charset="0"/>
        <a:ea typeface="+mn-ea"/>
        <a:cs typeface="Arial" charset="0"/>
      </a:defRPr>
    </a:lvl6pPr>
    <a:lvl7pPr marL="2743200" algn="l" defTabSz="914400" rtl="0" eaLnBrk="1" latinLnBrk="0" hangingPunct="1">
      <a:defRPr sz="2400" kern="1200">
        <a:solidFill>
          <a:srgbClr val="6E6E6F"/>
        </a:solidFill>
        <a:latin typeface="Verdana" pitchFamily="34" charset="0"/>
        <a:ea typeface="+mn-ea"/>
        <a:cs typeface="Arial" charset="0"/>
      </a:defRPr>
    </a:lvl7pPr>
    <a:lvl8pPr marL="3200400" algn="l" defTabSz="914400" rtl="0" eaLnBrk="1" latinLnBrk="0" hangingPunct="1">
      <a:defRPr sz="2400" kern="1200">
        <a:solidFill>
          <a:srgbClr val="6E6E6F"/>
        </a:solidFill>
        <a:latin typeface="Verdana" pitchFamily="34" charset="0"/>
        <a:ea typeface="+mn-ea"/>
        <a:cs typeface="Arial" charset="0"/>
      </a:defRPr>
    </a:lvl8pPr>
    <a:lvl9pPr marL="3657600" algn="l" defTabSz="914400" rtl="0" eaLnBrk="1" latinLnBrk="0" hangingPunct="1">
      <a:defRPr sz="2400" kern="1200">
        <a:solidFill>
          <a:srgbClr val="6E6E6F"/>
        </a:solidFill>
        <a:latin typeface="Verdana" pitchFamily="34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4032">
          <p15:clr>
            <a:srgbClr val="A4A3A4"/>
          </p15:clr>
        </p15:guide>
        <p15:guide id="2" pos="528">
          <p15:clr>
            <a:srgbClr val="A4A3A4"/>
          </p15:clr>
        </p15:guide>
        <p15:guide id="3" pos="52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6" userDrawn="1">
          <p15:clr>
            <a:srgbClr val="A4A3A4"/>
          </p15:clr>
        </p15:guide>
        <p15:guide id="2" pos="2142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Rothery, Henry J F" initials="RHJF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4EFFC"/>
    <a:srgbClr val="003E74"/>
    <a:srgbClr val="040404"/>
    <a:srgbClr val="FFFFFF"/>
    <a:srgbClr val="FF6600"/>
    <a:srgbClr val="FF9933"/>
    <a:srgbClr val="6E6E6F"/>
    <a:srgbClr val="1B0807"/>
    <a:srgbClr val="DC0217"/>
    <a:srgbClr val="FF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819" autoAdjust="0"/>
    <p:restoredTop sz="87609" autoAdjust="0"/>
  </p:normalViewPr>
  <p:slideViewPr>
    <p:cSldViewPr>
      <p:cViewPr varScale="1">
        <p:scale>
          <a:sx n="100" d="100"/>
          <a:sy n="100" d="100"/>
        </p:scale>
        <p:origin x="1952" y="176"/>
      </p:cViewPr>
      <p:guideLst>
        <p:guide orient="horz" pos="4032"/>
        <p:guide pos="528"/>
        <p:guide pos="5280"/>
      </p:guideLst>
    </p:cSldViewPr>
  </p:slideViewPr>
  <p:outlineViewPr>
    <p:cViewPr>
      <p:scale>
        <a:sx n="33" d="100"/>
        <a:sy n="33" d="100"/>
      </p:scale>
      <p:origin x="36" y="8544"/>
    </p:cViewPr>
  </p:outlineViewPr>
  <p:notesTextViewPr>
    <p:cViewPr>
      <p:scale>
        <a:sx n="80" d="100"/>
        <a:sy n="80" d="100"/>
      </p:scale>
      <p:origin x="0" y="0"/>
    </p:cViewPr>
  </p:notesTextViewPr>
  <p:sorterViewPr>
    <p:cViewPr>
      <p:scale>
        <a:sx n="100" d="100"/>
        <a:sy n="100" d="100"/>
      </p:scale>
      <p:origin x="0" y="1410"/>
    </p:cViewPr>
  </p:sorterViewPr>
  <p:notesViewPr>
    <p:cSldViewPr>
      <p:cViewPr>
        <p:scale>
          <a:sx n="75" d="100"/>
          <a:sy n="75" d="100"/>
        </p:scale>
        <p:origin x="-2616" y="66"/>
      </p:cViewPr>
      <p:guideLst>
        <p:guide orient="horz" pos="3126"/>
        <p:guide pos="2142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notesMaster" Target="notesMasters/notesMaster1.xml"/><Relationship Id="rId68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presProps" Target="presProp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handoutMaster" Target="handoutMasters/handoutMaster1.xml"/><Relationship Id="rId69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2944813" cy="4980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6" tIns="45707" rIns="91416" bIns="45707" numCol="1" anchor="t" anchorCtr="0" compatLnSpc="1">
            <a:prstTxWarp prst="textNoShape">
              <a:avLst/>
            </a:prstTxWarp>
          </a:bodyPr>
          <a:lstStyle>
            <a:lvl1pPr eaLnBrk="1" hangingPunct="1">
              <a:spcBef>
                <a:spcPct val="0"/>
              </a:spcBef>
              <a:defRPr sz="1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</a:lstStyle>
          <a:p>
            <a:pPr>
              <a:defRPr/>
            </a:pPr>
            <a:endParaRPr lang="da-DK"/>
          </a:p>
        </p:txBody>
      </p:sp>
      <p:sp>
        <p:nvSpPr>
          <p:cNvPr id="8909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2864" y="1"/>
            <a:ext cx="2944812" cy="4980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6" tIns="45707" rIns="91416" bIns="45707" numCol="1" anchor="t" anchorCtr="0" compatLnSpc="1">
            <a:prstTxWarp prst="textNoShape">
              <a:avLst/>
            </a:prstTxWarp>
          </a:bodyPr>
          <a:lstStyle>
            <a:lvl1pPr algn="r" eaLnBrk="1" hangingPunct="1">
              <a:spcBef>
                <a:spcPct val="0"/>
              </a:spcBef>
              <a:defRPr sz="1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</a:lstStyle>
          <a:p>
            <a:pPr>
              <a:defRPr/>
            </a:pPr>
            <a:endParaRPr lang="da-DK"/>
          </a:p>
        </p:txBody>
      </p:sp>
      <p:sp>
        <p:nvSpPr>
          <p:cNvPr id="8909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30219"/>
            <a:ext cx="2944813" cy="4980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6" tIns="45707" rIns="91416" bIns="45707" numCol="1" anchor="b" anchorCtr="0" compatLnSpc="1">
            <a:prstTxWarp prst="textNoShape">
              <a:avLst/>
            </a:prstTxWarp>
          </a:bodyPr>
          <a:lstStyle>
            <a:lvl1pPr eaLnBrk="1" hangingPunct="1">
              <a:spcBef>
                <a:spcPct val="0"/>
              </a:spcBef>
              <a:defRPr sz="1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</a:lstStyle>
          <a:p>
            <a:pPr>
              <a:defRPr/>
            </a:pPr>
            <a:endParaRPr lang="da-DK"/>
          </a:p>
        </p:txBody>
      </p:sp>
      <p:sp>
        <p:nvSpPr>
          <p:cNvPr id="8909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2864" y="9430219"/>
            <a:ext cx="2944812" cy="4980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6" tIns="45707" rIns="91416" bIns="45707" numCol="1" anchor="b" anchorCtr="0" compatLnSpc="1">
            <a:prstTxWarp prst="textNoShape">
              <a:avLst/>
            </a:prstTxWarp>
          </a:bodyPr>
          <a:lstStyle>
            <a:lvl1pPr algn="r" eaLnBrk="1" hangingPunct="1">
              <a:spcBef>
                <a:spcPct val="0"/>
              </a:spcBef>
              <a:defRPr sz="1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</a:lstStyle>
          <a:p>
            <a:pPr>
              <a:defRPr/>
            </a:pPr>
            <a:fld id="{D59C1110-4A5C-4FED-B37F-D6BDA9E32618}" type="slidenum">
              <a:rPr lang="da-DK"/>
              <a:pPr>
                <a:defRPr/>
              </a:pPr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37529414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2944813" cy="4980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6" tIns="45707" rIns="91416" bIns="45707" numCol="1" anchor="t" anchorCtr="0" compatLnSpc="1">
            <a:prstTxWarp prst="textNoShape">
              <a:avLst/>
            </a:prstTxWarp>
          </a:bodyPr>
          <a:lstStyle>
            <a:lvl1pPr eaLnBrk="1" hangingPunct="1">
              <a:spcBef>
                <a:spcPct val="0"/>
              </a:spcBef>
              <a:defRPr sz="1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</a:lstStyle>
          <a:p>
            <a:pPr>
              <a:defRPr/>
            </a:pPr>
            <a:endParaRPr lang="da-DK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2864" y="1"/>
            <a:ext cx="2944812" cy="4980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6" tIns="45707" rIns="91416" bIns="45707" numCol="1" anchor="t" anchorCtr="0" compatLnSpc="1">
            <a:prstTxWarp prst="textNoShape">
              <a:avLst/>
            </a:prstTxWarp>
          </a:bodyPr>
          <a:lstStyle>
            <a:lvl1pPr algn="r" eaLnBrk="1" hangingPunct="1">
              <a:spcBef>
                <a:spcPct val="0"/>
              </a:spcBef>
              <a:defRPr sz="1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</a:lstStyle>
          <a:p>
            <a:pPr>
              <a:defRPr/>
            </a:pPr>
            <a:endParaRPr lang="da-DK"/>
          </a:p>
        </p:txBody>
      </p:sp>
      <p:sp>
        <p:nvSpPr>
          <p:cNvPr id="3789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9163" y="744538"/>
            <a:ext cx="4962525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6464" y="4715109"/>
            <a:ext cx="4984750" cy="44692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6" tIns="45707" rIns="91416" bIns="4570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a-DK" noProof="0"/>
              <a:t>Klik for at redigere teksttypografierne i masteren</a:t>
            </a:r>
          </a:p>
          <a:p>
            <a:pPr lvl="1"/>
            <a:r>
              <a:rPr lang="da-DK" noProof="0"/>
              <a:t>Andet niveau</a:t>
            </a:r>
          </a:p>
          <a:p>
            <a:pPr lvl="2"/>
            <a:r>
              <a:rPr lang="da-DK" noProof="0"/>
              <a:t>Tredje niveau</a:t>
            </a:r>
          </a:p>
          <a:p>
            <a:pPr lvl="3"/>
            <a:r>
              <a:rPr lang="da-DK" noProof="0"/>
              <a:t>Fjerde niveau</a:t>
            </a:r>
          </a:p>
          <a:p>
            <a:pPr lvl="4"/>
            <a:r>
              <a:rPr lang="da-DK" noProof="0"/>
              <a:t>Femte niveau</a:t>
            </a:r>
          </a:p>
        </p:txBody>
      </p:sp>
      <p:sp>
        <p:nvSpPr>
          <p:cNvPr id="71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30219"/>
            <a:ext cx="2944813" cy="4980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6" tIns="45707" rIns="91416" bIns="45707" numCol="1" anchor="b" anchorCtr="0" compatLnSpc="1">
            <a:prstTxWarp prst="textNoShape">
              <a:avLst/>
            </a:prstTxWarp>
          </a:bodyPr>
          <a:lstStyle>
            <a:lvl1pPr eaLnBrk="1" hangingPunct="1">
              <a:spcBef>
                <a:spcPct val="0"/>
              </a:spcBef>
              <a:defRPr sz="1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</a:lstStyle>
          <a:p>
            <a:pPr>
              <a:defRPr/>
            </a:pPr>
            <a:endParaRPr lang="da-DK"/>
          </a:p>
        </p:txBody>
      </p:sp>
      <p:sp>
        <p:nvSpPr>
          <p:cNvPr id="71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2864" y="9430219"/>
            <a:ext cx="2944812" cy="4980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6" tIns="45707" rIns="91416" bIns="45707" numCol="1" anchor="b" anchorCtr="0" compatLnSpc="1">
            <a:prstTxWarp prst="textNoShape">
              <a:avLst/>
            </a:prstTxWarp>
          </a:bodyPr>
          <a:lstStyle>
            <a:lvl1pPr algn="r" eaLnBrk="1" hangingPunct="1">
              <a:spcBef>
                <a:spcPct val="0"/>
              </a:spcBef>
              <a:defRPr sz="1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</a:lstStyle>
          <a:p>
            <a:pPr>
              <a:defRPr/>
            </a:pPr>
            <a:fld id="{A4EA8766-2E5B-482F-8ECC-9A014CF6D5DA}" type="slidenum">
              <a:rPr lang="da-DK"/>
              <a:pPr>
                <a:defRPr/>
              </a:pPr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46092202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1228" indent="-284111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1206" indent="-226972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598323" indent="-226972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5439" indent="-226972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2556" indent="-22697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69673" indent="-22697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6790" indent="-22697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3907" indent="-22697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451157E3-11E4-47A5-8FE7-747AA15AD62D}" type="slidenum">
              <a:rPr lang="da-DK" altLang="en-US" smtClean="0"/>
              <a:pPr eaLnBrk="1" hangingPunct="1">
                <a:spcBef>
                  <a:spcPct val="0"/>
                </a:spcBef>
              </a:pPr>
              <a:t>2</a:t>
            </a:fld>
            <a:endParaRPr lang="da-DK" altLang="en-US"/>
          </a:p>
        </p:txBody>
      </p:sp>
      <p:sp>
        <p:nvSpPr>
          <p:cNvPr id="39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41067548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1228" indent="-284111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1206" indent="-226972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598323" indent="-226972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5439" indent="-226972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2556" indent="-22697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69673" indent="-22697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6790" indent="-22697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3907" indent="-22697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451157E3-11E4-47A5-8FE7-747AA15AD62D}" type="slidenum">
              <a:rPr lang="da-DK" altLang="en-US" smtClean="0"/>
              <a:pPr eaLnBrk="1" hangingPunct="1">
                <a:spcBef>
                  <a:spcPct val="0"/>
                </a:spcBef>
              </a:pPr>
              <a:t>11</a:t>
            </a:fld>
            <a:endParaRPr lang="da-DK" altLang="en-US"/>
          </a:p>
        </p:txBody>
      </p:sp>
      <p:sp>
        <p:nvSpPr>
          <p:cNvPr id="39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5807165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1228" indent="-284111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1206" indent="-226972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598323" indent="-226972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5439" indent="-226972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2556" indent="-22697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69673" indent="-22697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6790" indent="-22697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3907" indent="-22697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451157E3-11E4-47A5-8FE7-747AA15AD62D}" type="slidenum">
              <a:rPr lang="da-DK" altLang="en-US" smtClean="0"/>
              <a:pPr eaLnBrk="1" hangingPunct="1">
                <a:spcBef>
                  <a:spcPct val="0"/>
                </a:spcBef>
              </a:pPr>
              <a:t>12</a:t>
            </a:fld>
            <a:endParaRPr lang="da-DK" altLang="en-US"/>
          </a:p>
        </p:txBody>
      </p:sp>
      <p:sp>
        <p:nvSpPr>
          <p:cNvPr id="39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4396903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1228" indent="-284111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1206" indent="-226972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598323" indent="-226972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5439" indent="-226972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2556" indent="-22697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69673" indent="-22697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6790" indent="-22697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3907" indent="-22697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451157E3-11E4-47A5-8FE7-747AA15AD62D}" type="slidenum">
              <a:rPr lang="da-DK" altLang="en-US" smtClean="0"/>
              <a:pPr eaLnBrk="1" hangingPunct="1">
                <a:spcBef>
                  <a:spcPct val="0"/>
                </a:spcBef>
              </a:pPr>
              <a:t>13</a:t>
            </a:fld>
            <a:endParaRPr lang="da-DK" altLang="en-US"/>
          </a:p>
        </p:txBody>
      </p:sp>
      <p:sp>
        <p:nvSpPr>
          <p:cNvPr id="39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40743737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1228" indent="-284111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1206" indent="-226972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598323" indent="-226972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5439" indent="-226972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2556" indent="-22697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69673" indent="-22697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6790" indent="-22697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3907" indent="-22697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451157E3-11E4-47A5-8FE7-747AA15AD62D}" type="slidenum">
              <a:rPr lang="da-DK" altLang="en-US" smtClean="0"/>
              <a:pPr eaLnBrk="1" hangingPunct="1">
                <a:spcBef>
                  <a:spcPct val="0"/>
                </a:spcBef>
              </a:pPr>
              <a:t>14</a:t>
            </a:fld>
            <a:endParaRPr lang="da-DK" altLang="en-US"/>
          </a:p>
        </p:txBody>
      </p:sp>
      <p:sp>
        <p:nvSpPr>
          <p:cNvPr id="39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1008321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1228" indent="-284111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1206" indent="-226972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598323" indent="-226972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5439" indent="-226972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2556" indent="-22697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69673" indent="-22697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6790" indent="-22697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3907" indent="-22697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451157E3-11E4-47A5-8FE7-747AA15AD62D}" type="slidenum">
              <a:rPr lang="da-DK" altLang="en-US" smtClean="0"/>
              <a:pPr eaLnBrk="1" hangingPunct="1">
                <a:spcBef>
                  <a:spcPct val="0"/>
                </a:spcBef>
              </a:pPr>
              <a:t>15</a:t>
            </a:fld>
            <a:endParaRPr lang="da-DK" altLang="en-US"/>
          </a:p>
        </p:txBody>
      </p:sp>
      <p:sp>
        <p:nvSpPr>
          <p:cNvPr id="39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3739550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1228" indent="-284111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1206" indent="-226972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598323" indent="-226972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5439" indent="-226972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2556" indent="-22697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69673" indent="-22697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6790" indent="-22697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3907" indent="-22697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451157E3-11E4-47A5-8FE7-747AA15AD62D}" type="slidenum">
              <a:rPr lang="da-DK" altLang="en-US" smtClean="0"/>
              <a:pPr eaLnBrk="1" hangingPunct="1">
                <a:spcBef>
                  <a:spcPct val="0"/>
                </a:spcBef>
              </a:pPr>
              <a:t>16</a:t>
            </a:fld>
            <a:endParaRPr lang="da-DK" altLang="en-US"/>
          </a:p>
        </p:txBody>
      </p:sp>
      <p:sp>
        <p:nvSpPr>
          <p:cNvPr id="39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1856475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1228" indent="-284111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1206" indent="-226972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598323" indent="-226972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5439" indent="-226972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2556" indent="-22697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69673" indent="-22697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6790" indent="-22697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3907" indent="-22697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451157E3-11E4-47A5-8FE7-747AA15AD62D}" type="slidenum">
              <a:rPr lang="da-DK" altLang="en-US" smtClean="0"/>
              <a:pPr eaLnBrk="1" hangingPunct="1">
                <a:spcBef>
                  <a:spcPct val="0"/>
                </a:spcBef>
              </a:pPr>
              <a:t>17</a:t>
            </a:fld>
            <a:endParaRPr lang="da-DK" altLang="en-US"/>
          </a:p>
        </p:txBody>
      </p:sp>
      <p:sp>
        <p:nvSpPr>
          <p:cNvPr id="39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5912052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1228" indent="-284111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1206" indent="-226972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598323" indent="-226972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5439" indent="-226972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2556" indent="-22697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69673" indent="-22697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6790" indent="-22697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3907" indent="-22697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451157E3-11E4-47A5-8FE7-747AA15AD62D}" type="slidenum">
              <a:rPr lang="da-DK" altLang="en-US" smtClean="0"/>
              <a:pPr eaLnBrk="1" hangingPunct="1">
                <a:spcBef>
                  <a:spcPct val="0"/>
                </a:spcBef>
              </a:pPr>
              <a:t>18</a:t>
            </a:fld>
            <a:endParaRPr lang="da-DK" altLang="en-US"/>
          </a:p>
        </p:txBody>
      </p:sp>
      <p:sp>
        <p:nvSpPr>
          <p:cNvPr id="39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470900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1228" indent="-284111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1206" indent="-226972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598323" indent="-226972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5439" indent="-226972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2556" indent="-22697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69673" indent="-22697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6790" indent="-22697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3907" indent="-22697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451157E3-11E4-47A5-8FE7-747AA15AD62D}" type="slidenum">
              <a:rPr lang="da-DK" altLang="en-US" smtClean="0"/>
              <a:pPr eaLnBrk="1" hangingPunct="1">
                <a:spcBef>
                  <a:spcPct val="0"/>
                </a:spcBef>
              </a:pPr>
              <a:t>19</a:t>
            </a:fld>
            <a:endParaRPr lang="da-DK" altLang="en-US"/>
          </a:p>
        </p:txBody>
      </p:sp>
      <p:sp>
        <p:nvSpPr>
          <p:cNvPr id="39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5988756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1228" indent="-284111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1206" indent="-226972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598323" indent="-226972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5439" indent="-226972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2556" indent="-22697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69673" indent="-22697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6790" indent="-22697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3907" indent="-22697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451157E3-11E4-47A5-8FE7-747AA15AD62D}" type="slidenum">
              <a:rPr lang="da-DK" altLang="en-US" smtClean="0"/>
              <a:pPr eaLnBrk="1" hangingPunct="1">
                <a:spcBef>
                  <a:spcPct val="0"/>
                </a:spcBef>
              </a:pPr>
              <a:t>20</a:t>
            </a:fld>
            <a:endParaRPr lang="da-DK" altLang="en-US"/>
          </a:p>
        </p:txBody>
      </p:sp>
      <p:sp>
        <p:nvSpPr>
          <p:cNvPr id="39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1738893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1228" indent="-284111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1206" indent="-226972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598323" indent="-226972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5439" indent="-226972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2556" indent="-22697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69673" indent="-22697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6790" indent="-22697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3907" indent="-22697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451157E3-11E4-47A5-8FE7-747AA15AD62D}" type="slidenum">
              <a:rPr lang="da-DK" altLang="en-US" smtClean="0"/>
              <a:pPr eaLnBrk="1" hangingPunct="1">
                <a:spcBef>
                  <a:spcPct val="0"/>
                </a:spcBef>
              </a:pPr>
              <a:t>3</a:t>
            </a:fld>
            <a:endParaRPr lang="da-DK" altLang="en-US"/>
          </a:p>
        </p:txBody>
      </p:sp>
      <p:sp>
        <p:nvSpPr>
          <p:cNvPr id="39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90401382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1228" indent="-284111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1206" indent="-226972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598323" indent="-226972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5439" indent="-226972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2556" indent="-22697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69673" indent="-22697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6790" indent="-22697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3907" indent="-22697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451157E3-11E4-47A5-8FE7-747AA15AD62D}" type="slidenum">
              <a:rPr lang="da-DK" altLang="en-US" smtClean="0"/>
              <a:pPr eaLnBrk="1" hangingPunct="1">
                <a:spcBef>
                  <a:spcPct val="0"/>
                </a:spcBef>
              </a:pPr>
              <a:t>21</a:t>
            </a:fld>
            <a:endParaRPr lang="da-DK" altLang="en-US"/>
          </a:p>
        </p:txBody>
      </p:sp>
      <p:sp>
        <p:nvSpPr>
          <p:cNvPr id="39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58626629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1228" indent="-284111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1206" indent="-226972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598323" indent="-226972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5439" indent="-226972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2556" indent="-22697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69673" indent="-22697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6790" indent="-22697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3907" indent="-22697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451157E3-11E4-47A5-8FE7-747AA15AD62D}" type="slidenum">
              <a:rPr lang="da-DK" altLang="en-US" smtClean="0"/>
              <a:pPr eaLnBrk="1" hangingPunct="1">
                <a:spcBef>
                  <a:spcPct val="0"/>
                </a:spcBef>
              </a:pPr>
              <a:t>22</a:t>
            </a:fld>
            <a:endParaRPr lang="da-DK" altLang="en-US"/>
          </a:p>
        </p:txBody>
      </p:sp>
      <p:sp>
        <p:nvSpPr>
          <p:cNvPr id="39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64119947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1228" indent="-284111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1206" indent="-226972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598323" indent="-226972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5439" indent="-226972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2556" indent="-22697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69673" indent="-22697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6790" indent="-22697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3907" indent="-22697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451157E3-11E4-47A5-8FE7-747AA15AD62D}" type="slidenum">
              <a:rPr lang="da-DK" altLang="en-US" smtClean="0"/>
              <a:pPr eaLnBrk="1" hangingPunct="1">
                <a:spcBef>
                  <a:spcPct val="0"/>
                </a:spcBef>
              </a:pPr>
              <a:t>23</a:t>
            </a:fld>
            <a:endParaRPr lang="da-DK" altLang="en-US"/>
          </a:p>
        </p:txBody>
      </p:sp>
      <p:sp>
        <p:nvSpPr>
          <p:cNvPr id="39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9153574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1228" indent="-284111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1206" indent="-226972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598323" indent="-226972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5439" indent="-226972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2556" indent="-22697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69673" indent="-22697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6790" indent="-22697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3907" indent="-22697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451157E3-11E4-47A5-8FE7-747AA15AD62D}" type="slidenum">
              <a:rPr lang="da-DK" altLang="en-US" smtClean="0"/>
              <a:pPr eaLnBrk="1" hangingPunct="1">
                <a:spcBef>
                  <a:spcPct val="0"/>
                </a:spcBef>
              </a:pPr>
              <a:t>24</a:t>
            </a:fld>
            <a:endParaRPr lang="da-DK" altLang="en-US"/>
          </a:p>
        </p:txBody>
      </p:sp>
      <p:sp>
        <p:nvSpPr>
          <p:cNvPr id="39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71534082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1228" indent="-284111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1206" indent="-226972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598323" indent="-226972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5439" indent="-226972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2556" indent="-22697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69673" indent="-22697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6790" indent="-22697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3907" indent="-22697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451157E3-11E4-47A5-8FE7-747AA15AD62D}" type="slidenum">
              <a:rPr lang="da-DK" altLang="en-US" smtClean="0"/>
              <a:pPr eaLnBrk="1" hangingPunct="1">
                <a:spcBef>
                  <a:spcPct val="0"/>
                </a:spcBef>
              </a:pPr>
              <a:t>25</a:t>
            </a:fld>
            <a:endParaRPr lang="da-DK" altLang="en-US"/>
          </a:p>
        </p:txBody>
      </p:sp>
      <p:sp>
        <p:nvSpPr>
          <p:cNvPr id="39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51115408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1228" indent="-284111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1206" indent="-226972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598323" indent="-226972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5439" indent="-226972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2556" indent="-22697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69673" indent="-22697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6790" indent="-22697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3907" indent="-22697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451157E3-11E4-47A5-8FE7-747AA15AD62D}" type="slidenum">
              <a:rPr lang="da-DK" altLang="en-US" smtClean="0"/>
              <a:pPr eaLnBrk="1" hangingPunct="1">
                <a:spcBef>
                  <a:spcPct val="0"/>
                </a:spcBef>
              </a:pPr>
              <a:t>26</a:t>
            </a:fld>
            <a:endParaRPr lang="da-DK" altLang="en-US"/>
          </a:p>
        </p:txBody>
      </p:sp>
      <p:sp>
        <p:nvSpPr>
          <p:cNvPr id="39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32235449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1228" indent="-284111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1206" indent="-226972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598323" indent="-226972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5439" indent="-226972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2556" indent="-22697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69673" indent="-22697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6790" indent="-22697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3907" indent="-22697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451157E3-11E4-47A5-8FE7-747AA15AD62D}" type="slidenum">
              <a:rPr lang="da-DK" altLang="en-US" smtClean="0"/>
              <a:pPr eaLnBrk="1" hangingPunct="1">
                <a:spcBef>
                  <a:spcPct val="0"/>
                </a:spcBef>
              </a:pPr>
              <a:t>27</a:t>
            </a:fld>
            <a:endParaRPr lang="da-DK" altLang="en-US"/>
          </a:p>
        </p:txBody>
      </p:sp>
      <p:sp>
        <p:nvSpPr>
          <p:cNvPr id="39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73994860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1228" indent="-284111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1206" indent="-226972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598323" indent="-226972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5439" indent="-226972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2556" indent="-22697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69673" indent="-22697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6790" indent="-22697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3907" indent="-22697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451157E3-11E4-47A5-8FE7-747AA15AD62D}" type="slidenum">
              <a:rPr lang="da-DK" altLang="en-US" smtClean="0"/>
              <a:pPr eaLnBrk="1" hangingPunct="1">
                <a:spcBef>
                  <a:spcPct val="0"/>
                </a:spcBef>
              </a:pPr>
              <a:t>28</a:t>
            </a:fld>
            <a:endParaRPr lang="da-DK" altLang="en-US"/>
          </a:p>
        </p:txBody>
      </p:sp>
      <p:sp>
        <p:nvSpPr>
          <p:cNvPr id="39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5692421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1228" indent="-284111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1206" indent="-226972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598323" indent="-226972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5439" indent="-226972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2556" indent="-22697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69673" indent="-22697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6790" indent="-22697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3907" indent="-22697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451157E3-11E4-47A5-8FE7-747AA15AD62D}" type="slidenum">
              <a:rPr lang="da-DK" altLang="en-US" smtClean="0"/>
              <a:pPr eaLnBrk="1" hangingPunct="1">
                <a:spcBef>
                  <a:spcPct val="0"/>
                </a:spcBef>
              </a:pPr>
              <a:t>29</a:t>
            </a:fld>
            <a:endParaRPr lang="da-DK" altLang="en-US"/>
          </a:p>
        </p:txBody>
      </p:sp>
      <p:sp>
        <p:nvSpPr>
          <p:cNvPr id="39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24821679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1228" indent="-284111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1206" indent="-226972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598323" indent="-226972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5439" indent="-226972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2556" indent="-22697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69673" indent="-22697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6790" indent="-22697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3907" indent="-22697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451157E3-11E4-47A5-8FE7-747AA15AD62D}" type="slidenum">
              <a:rPr lang="da-DK" altLang="en-US" smtClean="0"/>
              <a:pPr eaLnBrk="1" hangingPunct="1">
                <a:spcBef>
                  <a:spcPct val="0"/>
                </a:spcBef>
              </a:pPr>
              <a:t>30</a:t>
            </a:fld>
            <a:endParaRPr lang="da-DK" altLang="en-US"/>
          </a:p>
        </p:txBody>
      </p:sp>
      <p:sp>
        <p:nvSpPr>
          <p:cNvPr id="39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8147023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1228" indent="-284111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1206" indent="-226972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598323" indent="-226972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5439" indent="-226972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2556" indent="-22697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69673" indent="-22697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6790" indent="-22697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3907" indent="-22697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451157E3-11E4-47A5-8FE7-747AA15AD62D}" type="slidenum">
              <a:rPr lang="da-DK" altLang="en-US" smtClean="0"/>
              <a:pPr eaLnBrk="1" hangingPunct="1">
                <a:spcBef>
                  <a:spcPct val="0"/>
                </a:spcBef>
              </a:pPr>
              <a:t>4</a:t>
            </a:fld>
            <a:endParaRPr lang="da-DK" altLang="en-US"/>
          </a:p>
        </p:txBody>
      </p:sp>
      <p:sp>
        <p:nvSpPr>
          <p:cNvPr id="39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6693987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1228" indent="-284111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1206" indent="-226972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598323" indent="-226972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5439" indent="-226972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2556" indent="-22697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69673" indent="-22697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6790" indent="-22697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3907" indent="-22697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451157E3-11E4-47A5-8FE7-747AA15AD62D}" type="slidenum">
              <a:rPr lang="da-DK" altLang="en-US" smtClean="0"/>
              <a:pPr eaLnBrk="1" hangingPunct="1">
                <a:spcBef>
                  <a:spcPct val="0"/>
                </a:spcBef>
              </a:pPr>
              <a:t>31</a:t>
            </a:fld>
            <a:endParaRPr lang="da-DK" altLang="en-US"/>
          </a:p>
        </p:txBody>
      </p:sp>
      <p:sp>
        <p:nvSpPr>
          <p:cNvPr id="39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93554283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1228" indent="-284111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1206" indent="-226972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598323" indent="-226972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5439" indent="-226972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2556" indent="-22697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69673" indent="-22697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6790" indent="-22697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3907" indent="-22697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451157E3-11E4-47A5-8FE7-747AA15AD62D}" type="slidenum">
              <a:rPr lang="da-DK" altLang="en-US" smtClean="0"/>
              <a:pPr eaLnBrk="1" hangingPunct="1">
                <a:spcBef>
                  <a:spcPct val="0"/>
                </a:spcBef>
              </a:pPr>
              <a:t>32</a:t>
            </a:fld>
            <a:endParaRPr lang="da-DK" altLang="en-US"/>
          </a:p>
        </p:txBody>
      </p:sp>
      <p:sp>
        <p:nvSpPr>
          <p:cNvPr id="39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81236525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1228" indent="-284111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1206" indent="-226972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598323" indent="-226972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5439" indent="-226972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2556" indent="-22697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69673" indent="-22697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6790" indent="-22697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3907" indent="-22697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451157E3-11E4-47A5-8FE7-747AA15AD62D}" type="slidenum">
              <a:rPr lang="da-DK" altLang="en-US" smtClean="0"/>
              <a:pPr eaLnBrk="1" hangingPunct="1">
                <a:spcBef>
                  <a:spcPct val="0"/>
                </a:spcBef>
              </a:pPr>
              <a:t>33</a:t>
            </a:fld>
            <a:endParaRPr lang="da-DK" altLang="en-US"/>
          </a:p>
        </p:txBody>
      </p:sp>
      <p:sp>
        <p:nvSpPr>
          <p:cNvPr id="39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39770839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1228" indent="-284111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1206" indent="-226972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598323" indent="-226972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5439" indent="-226972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2556" indent="-22697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69673" indent="-22697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6790" indent="-22697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3907" indent="-22697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451157E3-11E4-47A5-8FE7-747AA15AD62D}" type="slidenum">
              <a:rPr lang="da-DK" altLang="en-US" smtClean="0"/>
              <a:pPr eaLnBrk="1" hangingPunct="1">
                <a:spcBef>
                  <a:spcPct val="0"/>
                </a:spcBef>
              </a:pPr>
              <a:t>34</a:t>
            </a:fld>
            <a:endParaRPr lang="da-DK" altLang="en-US"/>
          </a:p>
        </p:txBody>
      </p:sp>
      <p:sp>
        <p:nvSpPr>
          <p:cNvPr id="39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25044346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1228" indent="-284111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1206" indent="-226972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598323" indent="-226972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5439" indent="-226972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2556" indent="-22697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69673" indent="-22697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6790" indent="-22697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3907" indent="-22697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451157E3-11E4-47A5-8FE7-747AA15AD62D}" type="slidenum">
              <a:rPr lang="da-DK" altLang="en-US" smtClean="0"/>
              <a:pPr eaLnBrk="1" hangingPunct="1">
                <a:spcBef>
                  <a:spcPct val="0"/>
                </a:spcBef>
              </a:pPr>
              <a:t>35</a:t>
            </a:fld>
            <a:endParaRPr lang="da-DK" altLang="en-US"/>
          </a:p>
        </p:txBody>
      </p:sp>
      <p:sp>
        <p:nvSpPr>
          <p:cNvPr id="39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62517259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1228" indent="-284111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1206" indent="-226972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598323" indent="-226972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5439" indent="-226972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2556" indent="-22697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69673" indent="-22697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6790" indent="-22697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3907" indent="-22697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451157E3-11E4-47A5-8FE7-747AA15AD62D}" type="slidenum">
              <a:rPr lang="da-DK" altLang="en-US" smtClean="0"/>
              <a:pPr eaLnBrk="1" hangingPunct="1">
                <a:spcBef>
                  <a:spcPct val="0"/>
                </a:spcBef>
              </a:pPr>
              <a:t>36</a:t>
            </a:fld>
            <a:endParaRPr lang="da-DK" altLang="en-US"/>
          </a:p>
        </p:txBody>
      </p:sp>
      <p:sp>
        <p:nvSpPr>
          <p:cNvPr id="39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77357909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1228" indent="-284111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1206" indent="-226972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598323" indent="-226972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5439" indent="-226972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2556" indent="-22697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69673" indent="-22697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6790" indent="-22697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3907" indent="-22697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451157E3-11E4-47A5-8FE7-747AA15AD62D}" type="slidenum">
              <a:rPr lang="da-DK" altLang="en-US" smtClean="0"/>
              <a:pPr eaLnBrk="1" hangingPunct="1">
                <a:spcBef>
                  <a:spcPct val="0"/>
                </a:spcBef>
              </a:pPr>
              <a:t>37</a:t>
            </a:fld>
            <a:endParaRPr lang="da-DK" altLang="en-US"/>
          </a:p>
        </p:txBody>
      </p:sp>
      <p:sp>
        <p:nvSpPr>
          <p:cNvPr id="39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44266622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1228" indent="-284111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1206" indent="-226972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598323" indent="-226972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5439" indent="-226972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2556" indent="-22697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69673" indent="-22697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6790" indent="-22697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3907" indent="-22697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451157E3-11E4-47A5-8FE7-747AA15AD62D}" type="slidenum">
              <a:rPr lang="da-DK" altLang="en-US" smtClean="0"/>
              <a:pPr eaLnBrk="1" hangingPunct="1">
                <a:spcBef>
                  <a:spcPct val="0"/>
                </a:spcBef>
              </a:pPr>
              <a:t>38</a:t>
            </a:fld>
            <a:endParaRPr lang="da-DK" altLang="en-US"/>
          </a:p>
        </p:txBody>
      </p:sp>
      <p:sp>
        <p:nvSpPr>
          <p:cNvPr id="39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86792037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1228" indent="-284111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1206" indent="-226972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598323" indent="-226972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5439" indent="-226972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2556" indent="-22697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69673" indent="-22697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6790" indent="-22697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3907" indent="-22697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451157E3-11E4-47A5-8FE7-747AA15AD62D}" type="slidenum">
              <a:rPr lang="da-DK" altLang="en-US" smtClean="0"/>
              <a:pPr eaLnBrk="1" hangingPunct="1">
                <a:spcBef>
                  <a:spcPct val="0"/>
                </a:spcBef>
              </a:pPr>
              <a:t>39</a:t>
            </a:fld>
            <a:endParaRPr lang="da-DK" altLang="en-US"/>
          </a:p>
        </p:txBody>
      </p:sp>
      <p:sp>
        <p:nvSpPr>
          <p:cNvPr id="39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95192027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1228" indent="-284111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1206" indent="-226972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598323" indent="-226972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5439" indent="-226972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2556" indent="-22697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69673" indent="-22697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6790" indent="-22697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3907" indent="-22697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451157E3-11E4-47A5-8FE7-747AA15AD62D}" type="slidenum">
              <a:rPr lang="da-DK" altLang="en-US" smtClean="0"/>
              <a:pPr eaLnBrk="1" hangingPunct="1">
                <a:spcBef>
                  <a:spcPct val="0"/>
                </a:spcBef>
              </a:pPr>
              <a:t>40</a:t>
            </a:fld>
            <a:endParaRPr lang="da-DK" altLang="en-US"/>
          </a:p>
        </p:txBody>
      </p:sp>
      <p:sp>
        <p:nvSpPr>
          <p:cNvPr id="39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5545300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1228" indent="-284111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1206" indent="-226972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598323" indent="-226972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5439" indent="-226972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2556" indent="-22697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69673" indent="-22697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6790" indent="-22697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3907" indent="-22697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451157E3-11E4-47A5-8FE7-747AA15AD62D}" type="slidenum">
              <a:rPr lang="da-DK" altLang="en-US" smtClean="0"/>
              <a:pPr eaLnBrk="1" hangingPunct="1">
                <a:spcBef>
                  <a:spcPct val="0"/>
                </a:spcBef>
              </a:pPr>
              <a:t>5</a:t>
            </a:fld>
            <a:endParaRPr lang="da-DK" altLang="en-US"/>
          </a:p>
        </p:txBody>
      </p:sp>
      <p:sp>
        <p:nvSpPr>
          <p:cNvPr id="39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81729387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1228" indent="-284111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1206" indent="-226972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598323" indent="-226972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5439" indent="-226972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2556" indent="-22697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69673" indent="-22697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6790" indent="-22697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3907" indent="-22697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451157E3-11E4-47A5-8FE7-747AA15AD62D}" type="slidenum">
              <a:rPr lang="da-DK" altLang="en-US" smtClean="0"/>
              <a:pPr eaLnBrk="1" hangingPunct="1">
                <a:spcBef>
                  <a:spcPct val="0"/>
                </a:spcBef>
              </a:pPr>
              <a:t>41</a:t>
            </a:fld>
            <a:endParaRPr lang="da-DK" altLang="en-US"/>
          </a:p>
        </p:txBody>
      </p:sp>
      <p:sp>
        <p:nvSpPr>
          <p:cNvPr id="39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47133200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1228" indent="-284111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1206" indent="-226972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598323" indent="-226972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5439" indent="-226972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2556" indent="-22697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69673" indent="-22697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6790" indent="-22697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3907" indent="-22697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451157E3-11E4-47A5-8FE7-747AA15AD62D}" type="slidenum">
              <a:rPr lang="da-DK" altLang="en-US" smtClean="0"/>
              <a:pPr eaLnBrk="1" hangingPunct="1">
                <a:spcBef>
                  <a:spcPct val="0"/>
                </a:spcBef>
              </a:pPr>
              <a:t>42</a:t>
            </a:fld>
            <a:endParaRPr lang="da-DK" altLang="en-US"/>
          </a:p>
        </p:txBody>
      </p:sp>
      <p:sp>
        <p:nvSpPr>
          <p:cNvPr id="39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11076931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1228" indent="-284111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1206" indent="-226972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598323" indent="-226972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5439" indent="-226972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2556" indent="-22697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69673" indent="-22697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6790" indent="-22697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3907" indent="-22697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451157E3-11E4-47A5-8FE7-747AA15AD62D}" type="slidenum">
              <a:rPr lang="da-DK" altLang="en-US" smtClean="0"/>
              <a:pPr eaLnBrk="1" hangingPunct="1">
                <a:spcBef>
                  <a:spcPct val="0"/>
                </a:spcBef>
              </a:pPr>
              <a:t>43</a:t>
            </a:fld>
            <a:endParaRPr lang="da-DK" altLang="en-US"/>
          </a:p>
        </p:txBody>
      </p:sp>
      <p:sp>
        <p:nvSpPr>
          <p:cNvPr id="39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01149920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1228" indent="-284111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1206" indent="-226972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598323" indent="-226972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5439" indent="-226972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2556" indent="-22697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69673" indent="-22697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6790" indent="-22697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3907" indent="-22697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451157E3-11E4-47A5-8FE7-747AA15AD62D}" type="slidenum">
              <a:rPr lang="da-DK" altLang="en-US" smtClean="0"/>
              <a:pPr eaLnBrk="1" hangingPunct="1">
                <a:spcBef>
                  <a:spcPct val="0"/>
                </a:spcBef>
              </a:pPr>
              <a:t>44</a:t>
            </a:fld>
            <a:endParaRPr lang="da-DK" altLang="en-US"/>
          </a:p>
        </p:txBody>
      </p:sp>
      <p:sp>
        <p:nvSpPr>
          <p:cNvPr id="39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08789016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1228" indent="-284111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1206" indent="-226972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598323" indent="-226972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5439" indent="-226972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2556" indent="-22697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69673" indent="-22697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6790" indent="-22697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3907" indent="-22697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451157E3-11E4-47A5-8FE7-747AA15AD62D}" type="slidenum">
              <a:rPr lang="da-DK" altLang="en-US" smtClean="0"/>
              <a:pPr eaLnBrk="1" hangingPunct="1">
                <a:spcBef>
                  <a:spcPct val="0"/>
                </a:spcBef>
              </a:pPr>
              <a:t>45</a:t>
            </a:fld>
            <a:endParaRPr lang="da-DK" altLang="en-US"/>
          </a:p>
        </p:txBody>
      </p:sp>
      <p:sp>
        <p:nvSpPr>
          <p:cNvPr id="39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6701524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1228" indent="-284111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1206" indent="-226972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598323" indent="-226972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5439" indent="-226972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2556" indent="-22697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69673" indent="-22697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6790" indent="-22697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3907" indent="-22697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451157E3-11E4-47A5-8FE7-747AA15AD62D}" type="slidenum">
              <a:rPr lang="da-DK" altLang="en-US" smtClean="0"/>
              <a:pPr eaLnBrk="1" hangingPunct="1">
                <a:spcBef>
                  <a:spcPct val="0"/>
                </a:spcBef>
              </a:pPr>
              <a:t>46</a:t>
            </a:fld>
            <a:endParaRPr lang="da-DK" altLang="en-US"/>
          </a:p>
        </p:txBody>
      </p:sp>
      <p:sp>
        <p:nvSpPr>
          <p:cNvPr id="39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52384725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1228" indent="-284111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1206" indent="-226972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598323" indent="-226972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5439" indent="-226972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2556" indent="-22697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69673" indent="-22697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6790" indent="-22697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3907" indent="-22697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451157E3-11E4-47A5-8FE7-747AA15AD62D}" type="slidenum">
              <a:rPr lang="da-DK" altLang="en-US" smtClean="0"/>
              <a:pPr eaLnBrk="1" hangingPunct="1">
                <a:spcBef>
                  <a:spcPct val="0"/>
                </a:spcBef>
              </a:pPr>
              <a:t>47</a:t>
            </a:fld>
            <a:endParaRPr lang="da-DK" altLang="en-US"/>
          </a:p>
        </p:txBody>
      </p:sp>
      <p:sp>
        <p:nvSpPr>
          <p:cNvPr id="39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18927882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1228" indent="-284111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1206" indent="-226972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598323" indent="-226972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5439" indent="-226972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2556" indent="-22697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69673" indent="-22697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6790" indent="-22697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3907" indent="-22697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451157E3-11E4-47A5-8FE7-747AA15AD62D}" type="slidenum">
              <a:rPr lang="da-DK" altLang="en-US" smtClean="0"/>
              <a:pPr eaLnBrk="1" hangingPunct="1">
                <a:spcBef>
                  <a:spcPct val="0"/>
                </a:spcBef>
              </a:pPr>
              <a:t>48</a:t>
            </a:fld>
            <a:endParaRPr lang="da-DK" altLang="en-US"/>
          </a:p>
        </p:txBody>
      </p:sp>
      <p:sp>
        <p:nvSpPr>
          <p:cNvPr id="39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4214596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1228" indent="-284111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1206" indent="-226972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598323" indent="-226972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5439" indent="-226972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2556" indent="-22697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69673" indent="-22697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6790" indent="-22697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3907" indent="-22697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451157E3-11E4-47A5-8FE7-747AA15AD62D}" type="slidenum">
              <a:rPr lang="da-DK" altLang="en-US" smtClean="0"/>
              <a:pPr eaLnBrk="1" hangingPunct="1">
                <a:spcBef>
                  <a:spcPct val="0"/>
                </a:spcBef>
              </a:pPr>
              <a:t>49</a:t>
            </a:fld>
            <a:endParaRPr lang="da-DK" altLang="en-US"/>
          </a:p>
        </p:txBody>
      </p:sp>
      <p:sp>
        <p:nvSpPr>
          <p:cNvPr id="39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91886049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1228" indent="-284111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1206" indent="-226972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598323" indent="-226972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5439" indent="-226972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2556" indent="-22697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69673" indent="-22697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6790" indent="-22697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3907" indent="-22697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451157E3-11E4-47A5-8FE7-747AA15AD62D}" type="slidenum">
              <a:rPr lang="da-DK" altLang="en-US" smtClean="0"/>
              <a:pPr eaLnBrk="1" hangingPunct="1">
                <a:spcBef>
                  <a:spcPct val="0"/>
                </a:spcBef>
              </a:pPr>
              <a:t>50</a:t>
            </a:fld>
            <a:endParaRPr lang="da-DK" altLang="en-US"/>
          </a:p>
        </p:txBody>
      </p:sp>
      <p:sp>
        <p:nvSpPr>
          <p:cNvPr id="39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8086932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1228" indent="-284111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1206" indent="-226972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598323" indent="-226972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5439" indent="-226972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2556" indent="-22697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69673" indent="-22697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6790" indent="-22697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3907" indent="-22697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451157E3-11E4-47A5-8FE7-747AA15AD62D}" type="slidenum">
              <a:rPr lang="da-DK" altLang="en-US" smtClean="0"/>
              <a:pPr eaLnBrk="1" hangingPunct="1">
                <a:spcBef>
                  <a:spcPct val="0"/>
                </a:spcBef>
              </a:pPr>
              <a:t>6</a:t>
            </a:fld>
            <a:endParaRPr lang="da-DK" altLang="en-US"/>
          </a:p>
        </p:txBody>
      </p:sp>
      <p:sp>
        <p:nvSpPr>
          <p:cNvPr id="39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93976929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1228" indent="-284111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1206" indent="-226972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598323" indent="-226972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5439" indent="-226972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2556" indent="-22697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69673" indent="-22697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6790" indent="-22697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3907" indent="-22697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451157E3-11E4-47A5-8FE7-747AA15AD62D}" type="slidenum">
              <a:rPr lang="da-DK" altLang="en-US" smtClean="0"/>
              <a:pPr eaLnBrk="1" hangingPunct="1">
                <a:spcBef>
                  <a:spcPct val="0"/>
                </a:spcBef>
              </a:pPr>
              <a:t>51</a:t>
            </a:fld>
            <a:endParaRPr lang="da-DK" altLang="en-US"/>
          </a:p>
        </p:txBody>
      </p:sp>
      <p:sp>
        <p:nvSpPr>
          <p:cNvPr id="39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411187982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1228" indent="-284111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1206" indent="-226972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598323" indent="-226972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5439" indent="-226972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2556" indent="-22697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69673" indent="-22697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6790" indent="-22697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3907" indent="-22697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451157E3-11E4-47A5-8FE7-747AA15AD62D}" type="slidenum">
              <a:rPr lang="da-DK" altLang="en-US" smtClean="0"/>
              <a:pPr eaLnBrk="1" hangingPunct="1">
                <a:spcBef>
                  <a:spcPct val="0"/>
                </a:spcBef>
              </a:pPr>
              <a:t>52</a:t>
            </a:fld>
            <a:endParaRPr lang="da-DK" altLang="en-US"/>
          </a:p>
        </p:txBody>
      </p:sp>
      <p:sp>
        <p:nvSpPr>
          <p:cNvPr id="39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41243732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1228" indent="-284111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1206" indent="-226972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598323" indent="-226972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5439" indent="-226972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2556" indent="-22697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69673" indent="-22697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6790" indent="-22697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3907" indent="-22697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451157E3-11E4-47A5-8FE7-747AA15AD62D}" type="slidenum">
              <a:rPr lang="da-DK" altLang="en-US" smtClean="0"/>
              <a:pPr eaLnBrk="1" hangingPunct="1">
                <a:spcBef>
                  <a:spcPct val="0"/>
                </a:spcBef>
              </a:pPr>
              <a:t>53</a:t>
            </a:fld>
            <a:endParaRPr lang="da-DK" altLang="en-US"/>
          </a:p>
        </p:txBody>
      </p:sp>
      <p:sp>
        <p:nvSpPr>
          <p:cNvPr id="39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94045644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1228" indent="-284111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1206" indent="-226972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598323" indent="-226972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5439" indent="-226972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2556" indent="-22697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69673" indent="-22697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6790" indent="-22697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3907" indent="-22697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451157E3-11E4-47A5-8FE7-747AA15AD62D}" type="slidenum">
              <a:rPr lang="da-DK" altLang="en-US" smtClean="0"/>
              <a:pPr eaLnBrk="1" hangingPunct="1">
                <a:spcBef>
                  <a:spcPct val="0"/>
                </a:spcBef>
              </a:pPr>
              <a:t>54</a:t>
            </a:fld>
            <a:endParaRPr lang="da-DK" altLang="en-US"/>
          </a:p>
        </p:txBody>
      </p:sp>
      <p:sp>
        <p:nvSpPr>
          <p:cNvPr id="39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17479747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1228" indent="-284111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1206" indent="-226972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598323" indent="-226972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5439" indent="-226972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2556" indent="-22697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69673" indent="-22697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6790" indent="-22697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3907" indent="-22697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451157E3-11E4-47A5-8FE7-747AA15AD62D}" type="slidenum">
              <a:rPr lang="da-DK" altLang="en-US" smtClean="0"/>
              <a:pPr eaLnBrk="1" hangingPunct="1">
                <a:spcBef>
                  <a:spcPct val="0"/>
                </a:spcBef>
              </a:pPr>
              <a:t>55</a:t>
            </a:fld>
            <a:endParaRPr lang="da-DK" altLang="en-US"/>
          </a:p>
        </p:txBody>
      </p:sp>
      <p:sp>
        <p:nvSpPr>
          <p:cNvPr id="39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408560607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1228" indent="-284111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1206" indent="-226972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598323" indent="-226972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5439" indent="-226972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2556" indent="-22697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69673" indent="-22697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6790" indent="-22697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3907" indent="-22697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451157E3-11E4-47A5-8FE7-747AA15AD62D}" type="slidenum">
              <a:rPr lang="da-DK" altLang="en-US" smtClean="0"/>
              <a:pPr eaLnBrk="1" hangingPunct="1">
                <a:spcBef>
                  <a:spcPct val="0"/>
                </a:spcBef>
              </a:pPr>
              <a:t>56</a:t>
            </a:fld>
            <a:endParaRPr lang="da-DK" altLang="en-US"/>
          </a:p>
        </p:txBody>
      </p:sp>
      <p:sp>
        <p:nvSpPr>
          <p:cNvPr id="39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0793939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1228" indent="-284111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1206" indent="-226972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598323" indent="-226972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5439" indent="-226972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2556" indent="-22697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69673" indent="-22697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6790" indent="-22697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3907" indent="-22697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451157E3-11E4-47A5-8FE7-747AA15AD62D}" type="slidenum">
              <a:rPr lang="da-DK" altLang="en-US" smtClean="0"/>
              <a:pPr eaLnBrk="1" hangingPunct="1">
                <a:spcBef>
                  <a:spcPct val="0"/>
                </a:spcBef>
              </a:pPr>
              <a:t>57</a:t>
            </a:fld>
            <a:endParaRPr lang="da-DK" altLang="en-US"/>
          </a:p>
        </p:txBody>
      </p:sp>
      <p:sp>
        <p:nvSpPr>
          <p:cNvPr id="39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49923108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1228" indent="-284111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1206" indent="-226972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598323" indent="-226972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5439" indent="-226972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2556" indent="-22697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69673" indent="-22697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6790" indent="-22697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3907" indent="-22697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451157E3-11E4-47A5-8FE7-747AA15AD62D}" type="slidenum">
              <a:rPr lang="da-DK" altLang="en-US" smtClean="0"/>
              <a:pPr eaLnBrk="1" hangingPunct="1">
                <a:spcBef>
                  <a:spcPct val="0"/>
                </a:spcBef>
              </a:pPr>
              <a:t>58</a:t>
            </a:fld>
            <a:endParaRPr lang="da-DK" altLang="en-US"/>
          </a:p>
        </p:txBody>
      </p:sp>
      <p:sp>
        <p:nvSpPr>
          <p:cNvPr id="39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5185499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1228" indent="-284111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1206" indent="-226972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598323" indent="-226972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5439" indent="-226972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2556" indent="-22697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69673" indent="-22697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6790" indent="-22697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3907" indent="-22697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451157E3-11E4-47A5-8FE7-747AA15AD62D}" type="slidenum">
              <a:rPr lang="da-DK" altLang="en-US" smtClean="0"/>
              <a:pPr eaLnBrk="1" hangingPunct="1">
                <a:spcBef>
                  <a:spcPct val="0"/>
                </a:spcBef>
              </a:pPr>
              <a:t>7</a:t>
            </a:fld>
            <a:endParaRPr lang="da-DK" altLang="en-US"/>
          </a:p>
        </p:txBody>
      </p:sp>
      <p:sp>
        <p:nvSpPr>
          <p:cNvPr id="39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3038027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1228" indent="-284111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1206" indent="-226972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598323" indent="-226972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5439" indent="-226972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2556" indent="-22697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69673" indent="-22697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6790" indent="-22697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3907" indent="-22697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451157E3-11E4-47A5-8FE7-747AA15AD62D}" type="slidenum">
              <a:rPr lang="da-DK" altLang="en-US" smtClean="0"/>
              <a:pPr eaLnBrk="1" hangingPunct="1">
                <a:spcBef>
                  <a:spcPct val="0"/>
                </a:spcBef>
              </a:pPr>
              <a:t>8</a:t>
            </a:fld>
            <a:endParaRPr lang="da-DK" altLang="en-US"/>
          </a:p>
        </p:txBody>
      </p:sp>
      <p:sp>
        <p:nvSpPr>
          <p:cNvPr id="39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6055593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1228" indent="-284111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1206" indent="-226972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598323" indent="-226972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5439" indent="-226972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2556" indent="-22697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69673" indent="-22697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6790" indent="-22697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3907" indent="-22697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451157E3-11E4-47A5-8FE7-747AA15AD62D}" type="slidenum">
              <a:rPr lang="da-DK" altLang="en-US" smtClean="0"/>
              <a:pPr eaLnBrk="1" hangingPunct="1">
                <a:spcBef>
                  <a:spcPct val="0"/>
                </a:spcBef>
              </a:pPr>
              <a:t>9</a:t>
            </a:fld>
            <a:endParaRPr lang="da-DK" altLang="en-US"/>
          </a:p>
        </p:txBody>
      </p:sp>
      <p:sp>
        <p:nvSpPr>
          <p:cNvPr id="39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7639412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1228" indent="-284111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1206" indent="-226972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598323" indent="-226972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5439" indent="-226972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2556" indent="-22697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69673" indent="-22697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6790" indent="-22697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3907" indent="-22697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451157E3-11E4-47A5-8FE7-747AA15AD62D}" type="slidenum">
              <a:rPr lang="da-DK" altLang="en-US" smtClean="0"/>
              <a:pPr eaLnBrk="1" hangingPunct="1">
                <a:spcBef>
                  <a:spcPct val="0"/>
                </a:spcBef>
              </a:pPr>
              <a:t>10</a:t>
            </a:fld>
            <a:endParaRPr lang="da-DK" altLang="en-US"/>
          </a:p>
        </p:txBody>
      </p:sp>
      <p:sp>
        <p:nvSpPr>
          <p:cNvPr id="39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6137824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no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3942832"/>
            <a:ext cx="6400800" cy="604513"/>
          </a:xfrm>
        </p:spPr>
        <p:txBody>
          <a:bodyPr/>
          <a:lstStyle>
            <a:lvl1pPr marL="0" indent="0" algn="l">
              <a:buNone/>
              <a:defRPr sz="2800">
                <a:solidFill>
                  <a:srgbClr val="000000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457200" y="2096689"/>
            <a:ext cx="8229600" cy="1143000"/>
          </a:xfrm>
        </p:spPr>
        <p:txBody>
          <a:bodyPr/>
          <a:lstStyle>
            <a:lvl1pPr algn="l">
              <a:defRPr sz="5000" b="0">
                <a:solidFill>
                  <a:srgbClr val="003E74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7" name="Text Placeholder 3"/>
          <p:cNvSpPr txBox="1">
            <a:spLocks/>
          </p:cNvSpPr>
          <p:nvPr userDrawn="1"/>
        </p:nvSpPr>
        <p:spPr>
          <a:xfrm>
            <a:off x="6340639" y="800593"/>
            <a:ext cx="2346162" cy="257244"/>
          </a:xfrm>
          <a:prstGeom prst="rect">
            <a:avLst/>
          </a:prstGeom>
        </p:spPr>
        <p:txBody>
          <a:bodyPr lIns="0" tIns="0" rIns="0" bIns="0"/>
          <a:lstStyle>
            <a:lvl1pPr marL="0" indent="0" algn="r" defTabSz="457200" rtl="0" eaLnBrk="1" latinLnBrk="0" hangingPunct="1">
              <a:spcBef>
                <a:spcPct val="20000"/>
              </a:spcBef>
              <a:buClr>
                <a:srgbClr val="003E74"/>
              </a:buClr>
              <a:buFont typeface="Arial"/>
              <a:buNone/>
              <a:defRPr sz="1200" b="0" kern="1200" baseline="0">
                <a:solidFill>
                  <a:srgbClr val="003E74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3E74"/>
              </a:buClr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3E74"/>
              </a:buClr>
              <a:buFont typeface="Arial"/>
              <a:buChar char="•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003E74"/>
              </a:buClr>
              <a:buFont typeface="Arial"/>
              <a:buChar char="–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003E74"/>
              </a:buClr>
              <a:buFont typeface="Arial"/>
              <a:buChar char="»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5273580"/>
            <a:ext cx="6400800" cy="339811"/>
          </a:xfrm>
        </p:spPr>
        <p:txBody>
          <a:bodyPr/>
          <a:lstStyle>
            <a:lvl1pPr marL="0" indent="0" algn="l">
              <a:buNone/>
              <a:defRPr sz="1200" baseline="0">
                <a:solidFill>
                  <a:srgbClr val="9D9D9D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GB" dirty="0"/>
              <a:t>Click to edit author name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7095256" y="791391"/>
            <a:ext cx="1591545" cy="257175"/>
          </a:xfrm>
        </p:spPr>
        <p:txBody>
          <a:bodyPr/>
          <a:lstStyle>
            <a:lvl1pPr marL="0" indent="0" algn="r">
              <a:buNone/>
              <a:defRPr sz="1200">
                <a:solidFill>
                  <a:srgbClr val="003E74"/>
                </a:solidFill>
              </a:defRPr>
            </a:lvl1pPr>
          </a:lstStyle>
          <a:p>
            <a:pPr lvl="0"/>
            <a:r>
              <a:rPr lang="en-US" dirty="0"/>
              <a:t>Click to add the date</a:t>
            </a:r>
          </a:p>
        </p:txBody>
      </p:sp>
    </p:spTree>
    <p:extLst>
      <p:ext uri="{BB962C8B-B14F-4D97-AF65-F5344CB8AC3E}">
        <p14:creationId xmlns:p14="http://schemas.microsoft.com/office/powerpoint/2010/main" val="42458286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943100"/>
            <a:ext cx="3695700" cy="44577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6300" y="1943100"/>
            <a:ext cx="3695700" cy="44577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64064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3E74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77450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0" descr="Front_Top_A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86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17" descr="IMP_Logo_White"/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8200" y="152400"/>
            <a:ext cx="2514600" cy="661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22"/>
          <p:cNvSpPr>
            <a:spLocks noChangeArrowheads="1"/>
          </p:cNvSpPr>
          <p:nvPr userDrawn="1"/>
        </p:nvSpPr>
        <p:spPr bwMode="auto">
          <a:xfrm>
            <a:off x="857250" y="3429000"/>
            <a:ext cx="752475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1600" i="1">
                <a:solidFill>
                  <a:srgbClr val="6E6E6F"/>
                </a:solidFill>
                <a:latin typeface="Verdana" pitchFamily="34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pitchFamily="34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pitchFamily="34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pitchFamily="34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pitchFamily="34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pitchFamily="34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pitchFamily="34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pitchFamily="34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pitchFamily="34" charset="0"/>
                <a:cs typeface="Times New Roman" charset="0"/>
              </a:defRPr>
            </a:lvl9pPr>
          </a:lstStyle>
          <a:p>
            <a:pPr eaLnBrk="1" hangingPunct="1">
              <a:defRPr/>
            </a:pPr>
            <a:endParaRPr lang="en-US" altLang="en-US" sz="3900" i="0">
              <a:solidFill>
                <a:srgbClr val="C51538"/>
              </a:solidFill>
              <a:latin typeface="Impact" pitchFamily="34" charset="0"/>
            </a:endParaRPr>
          </a:p>
        </p:txBody>
      </p:sp>
      <p:sp>
        <p:nvSpPr>
          <p:cNvPr id="10244" name="Rectangle 4"/>
          <p:cNvSpPr>
            <a:spLocks noGrp="1" noChangeArrowheads="1"/>
          </p:cNvSpPr>
          <p:nvPr>
            <p:ph type="ctrTitle"/>
          </p:nvPr>
        </p:nvSpPr>
        <p:spPr>
          <a:xfrm>
            <a:off x="838200" y="2438400"/>
            <a:ext cx="7543800" cy="533400"/>
          </a:xfrm>
        </p:spPr>
        <p:txBody>
          <a:bodyPr anchor="t"/>
          <a:lstStyle>
            <a:lvl1pPr>
              <a:defRPr sz="3900"/>
            </a:lvl1pPr>
          </a:lstStyle>
          <a:p>
            <a:r>
              <a:rPr lang="da-DK"/>
              <a:t>Click to edit Master title style</a:t>
            </a:r>
          </a:p>
        </p:txBody>
      </p:sp>
      <p:sp>
        <p:nvSpPr>
          <p:cNvPr id="10250" name="Rectangle 10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838200" y="5562600"/>
            <a:ext cx="7543800" cy="228600"/>
          </a:xfrm>
        </p:spPr>
        <p:txBody>
          <a:bodyPr/>
          <a:lstStyle>
            <a:lvl1pPr>
              <a:defRPr sz="1600"/>
            </a:lvl1pPr>
          </a:lstStyle>
          <a:p>
            <a:r>
              <a:rPr lang="da-DK"/>
              <a:t>Name of speaker</a:t>
            </a:r>
          </a:p>
        </p:txBody>
      </p:sp>
      <p:sp>
        <p:nvSpPr>
          <p:cNvPr id="7" name="Rectangle 9"/>
          <p:cNvSpPr>
            <a:spLocks noGrp="1" noChangeArrowheads="1"/>
          </p:cNvSpPr>
          <p:nvPr>
            <p:ph type="ftr" sz="quarter" idx="10"/>
          </p:nvPr>
        </p:nvSpPr>
        <p:spPr bwMode="auto">
          <a:xfrm>
            <a:off x="838200" y="6553200"/>
            <a:ext cx="7543800" cy="2286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600" i="0">
                <a:solidFill>
                  <a:srgbClr val="6A6F77"/>
                </a:solidFill>
                <a:cs typeface="Times New Roman" pitchFamily="18" charset="0"/>
              </a:defRPr>
            </a:lvl1pPr>
          </a:lstStyle>
          <a:p>
            <a:pPr>
              <a:defRPr/>
            </a:pPr>
            <a:r>
              <a:rPr lang="da-DK"/>
              <a:t>sdfgafgafga</a:t>
            </a:r>
          </a:p>
        </p:txBody>
      </p:sp>
      <p:sp>
        <p:nvSpPr>
          <p:cNvPr id="8" name="Rectangle 11"/>
          <p:cNvSpPr>
            <a:spLocks noGrp="1" noChangeArrowheads="1"/>
          </p:cNvSpPr>
          <p:nvPr>
            <p:ph type="sldNum" sz="quarter" idx="11"/>
          </p:nvPr>
        </p:nvSpPr>
        <p:spPr bwMode="auto">
          <a:xfrm>
            <a:off x="8610600" y="6648450"/>
            <a:ext cx="419100" cy="1524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600" i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EC09927F-36EA-4426-9159-A285A33946E7}" type="slidenum">
              <a:rPr lang="da-DK" altLang="en-US">
                <a:solidFill>
                  <a:srgbClr val="6C7070"/>
                </a:solidFill>
                <a:cs typeface="Times New Roman" panose="02020603050405020304" pitchFamily="18" charset="0"/>
              </a:rPr>
              <a:pPr>
                <a:defRPr/>
              </a:pPr>
              <a:t>‹#›</a:t>
            </a:fld>
            <a:endParaRPr lang="da-DK" altLang="en-US">
              <a:solidFill>
                <a:srgbClr val="6C7070"/>
              </a:solidFill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84454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with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245089"/>
            <a:ext cx="3601176" cy="797761"/>
          </a:xfrm>
        </p:spPr>
        <p:txBody>
          <a:bodyPr/>
          <a:lstStyle>
            <a:lvl1pPr marL="0" indent="0" algn="l">
              <a:buNone/>
              <a:defRPr sz="2800">
                <a:solidFill>
                  <a:srgbClr val="000000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sp>
        <p:nvSpPr>
          <p:cNvPr id="4" name="Title 12"/>
          <p:cNvSpPr>
            <a:spLocks noGrp="1"/>
          </p:cNvSpPr>
          <p:nvPr>
            <p:ph type="title"/>
          </p:nvPr>
        </p:nvSpPr>
        <p:spPr>
          <a:xfrm>
            <a:off x="457200" y="1545982"/>
            <a:ext cx="3601176" cy="2153335"/>
          </a:xfrm>
        </p:spPr>
        <p:txBody>
          <a:bodyPr/>
          <a:lstStyle>
            <a:lvl1pPr>
              <a:defRPr sz="5000" b="0">
                <a:solidFill>
                  <a:srgbClr val="003E74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5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5522041"/>
            <a:ext cx="3601176" cy="339811"/>
          </a:xfrm>
        </p:spPr>
        <p:txBody>
          <a:bodyPr/>
          <a:lstStyle>
            <a:lvl1pPr marL="0" indent="0" algn="l">
              <a:buNone/>
              <a:defRPr sz="1200" baseline="0">
                <a:solidFill>
                  <a:srgbClr val="9D9D9D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GB" dirty="0"/>
              <a:t>Click to edit author name</a:t>
            </a:r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4756151" y="1546225"/>
            <a:ext cx="3930650" cy="4316413"/>
          </a:xfrm>
        </p:spPr>
        <p:txBody>
          <a:bodyPr/>
          <a:lstStyle>
            <a:lvl1pPr>
              <a:buClr>
                <a:srgbClr val="0085CA"/>
              </a:buClr>
              <a:defRPr/>
            </a:lvl1pPr>
          </a:lstStyle>
          <a:p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7095256" y="791391"/>
            <a:ext cx="1591545" cy="257175"/>
          </a:xfrm>
        </p:spPr>
        <p:txBody>
          <a:bodyPr/>
          <a:lstStyle>
            <a:lvl1pPr marL="0" indent="0" algn="r">
              <a:buNone/>
              <a:defRPr sz="1200">
                <a:solidFill>
                  <a:srgbClr val="003E74"/>
                </a:solidFill>
              </a:defRPr>
            </a:lvl1pPr>
          </a:lstStyle>
          <a:p>
            <a:pPr lvl="0"/>
            <a:r>
              <a:rPr lang="en-US" dirty="0"/>
              <a:t>Click to add the date</a:t>
            </a:r>
          </a:p>
        </p:txBody>
      </p:sp>
    </p:spTree>
    <p:extLst>
      <p:ext uri="{BB962C8B-B14F-4D97-AF65-F5344CB8AC3E}">
        <p14:creationId xmlns:p14="http://schemas.microsoft.com/office/powerpoint/2010/main" val="24573442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(one colum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80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rgbClr val="0085CA"/>
              </a:buClr>
              <a:defRPr/>
            </a:lvl1pPr>
            <a:lvl2pPr>
              <a:buClr>
                <a:srgbClr val="0085CA"/>
              </a:buClr>
              <a:defRPr/>
            </a:lvl2pPr>
            <a:lvl3pPr>
              <a:buClr>
                <a:srgbClr val="0085CA"/>
              </a:buClr>
              <a:defRPr sz="1200"/>
            </a:lvl3pPr>
            <a:lvl4pPr>
              <a:buClr>
                <a:srgbClr val="0085CA"/>
              </a:buClr>
              <a:defRPr sz="1200"/>
            </a:lvl4pPr>
            <a:lvl5pPr>
              <a:buClr>
                <a:srgbClr val="0085CA"/>
              </a:buClr>
              <a:defRPr sz="1200">
                <a:latin typeface="+mn-lt"/>
              </a:defRPr>
            </a:lvl5pPr>
            <a:lvl6pPr marL="2286000" indent="0">
              <a:buNone/>
              <a:defRPr sz="1400" baseline="0">
                <a:latin typeface="+mn-lt"/>
              </a:defRPr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340638" y="469900"/>
            <a:ext cx="2346162" cy="312291"/>
          </a:xfrm>
        </p:spPr>
        <p:txBody>
          <a:bodyPr/>
          <a:lstStyle>
            <a:lvl1pPr marL="0" indent="0" algn="r">
              <a:buNone/>
              <a:defRPr sz="1200" b="1">
                <a:solidFill>
                  <a:srgbClr val="003E74"/>
                </a:solidFill>
              </a:defRPr>
            </a:lvl1pPr>
            <a:lvl2pPr marL="457200" indent="0">
              <a:buNone/>
              <a:defRPr sz="1200">
                <a:solidFill>
                  <a:srgbClr val="003E74"/>
                </a:solidFill>
              </a:defRPr>
            </a:lvl2pPr>
            <a:lvl3pPr marL="914400" indent="0">
              <a:buNone/>
              <a:defRPr sz="1200">
                <a:solidFill>
                  <a:srgbClr val="003E74"/>
                </a:solidFill>
              </a:defRPr>
            </a:lvl3pPr>
            <a:lvl4pPr marL="1371600" indent="0">
              <a:buNone/>
              <a:defRPr sz="1200">
                <a:solidFill>
                  <a:srgbClr val="003E74"/>
                </a:solidFill>
              </a:defRPr>
            </a:lvl4pPr>
            <a:lvl5pPr marL="1828800" indent="0">
              <a:buNone/>
              <a:defRPr sz="1200">
                <a:solidFill>
                  <a:srgbClr val="003E74"/>
                </a:solidFill>
              </a:defRPr>
            </a:lvl5pPr>
          </a:lstStyle>
          <a:p>
            <a:pPr lvl="0"/>
            <a:r>
              <a:rPr lang="en-GB" dirty="0"/>
              <a:t>Click to edit presentation title</a:t>
            </a:r>
            <a:endParaRPr lang="en-US" dirty="0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7095256" y="791391"/>
            <a:ext cx="1591545" cy="257175"/>
          </a:xfrm>
        </p:spPr>
        <p:txBody>
          <a:bodyPr/>
          <a:lstStyle>
            <a:lvl1pPr marL="0" indent="0" algn="r">
              <a:buNone/>
              <a:defRPr sz="1200">
                <a:solidFill>
                  <a:srgbClr val="003E74"/>
                </a:solidFill>
              </a:defRPr>
            </a:lvl1pPr>
          </a:lstStyle>
          <a:p>
            <a:pPr lvl="0"/>
            <a:r>
              <a:rPr lang="en-US" dirty="0"/>
              <a:t>Click to add the date</a:t>
            </a:r>
          </a:p>
        </p:txBody>
      </p:sp>
    </p:spTree>
    <p:extLst>
      <p:ext uri="{BB962C8B-B14F-4D97-AF65-F5344CB8AC3E}">
        <p14:creationId xmlns:p14="http://schemas.microsoft.com/office/powerpoint/2010/main" val="26510628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/>
          <p:cNvSpPr>
            <a:spLocks noGrp="1"/>
          </p:cNvSpPr>
          <p:nvPr>
            <p:ph idx="11"/>
          </p:nvPr>
        </p:nvSpPr>
        <p:spPr>
          <a:xfrm>
            <a:off x="457199" y="2346581"/>
            <a:ext cx="3950877" cy="3644104"/>
          </a:xfrm>
        </p:spPr>
        <p:txBody>
          <a:bodyPr/>
          <a:lstStyle>
            <a:lvl1pPr>
              <a:buClr>
                <a:srgbClr val="0085CA"/>
              </a:buClr>
              <a:defRPr/>
            </a:lvl1pPr>
            <a:lvl2pPr>
              <a:buClr>
                <a:srgbClr val="0085CA"/>
              </a:buClr>
              <a:defRPr/>
            </a:lvl2pPr>
            <a:lvl3pPr>
              <a:buClr>
                <a:srgbClr val="0085CA"/>
              </a:buClr>
              <a:defRPr/>
            </a:lvl3pPr>
            <a:lvl4pPr>
              <a:buClr>
                <a:srgbClr val="0085CA"/>
              </a:buClr>
              <a:defRPr/>
            </a:lvl4pPr>
            <a:lvl5pPr>
              <a:buClr>
                <a:srgbClr val="0085CA"/>
              </a:buClr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80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340638" y="469900"/>
            <a:ext cx="2346162" cy="312291"/>
          </a:xfrm>
        </p:spPr>
        <p:txBody>
          <a:bodyPr/>
          <a:lstStyle>
            <a:lvl1pPr marL="0" indent="0" algn="r">
              <a:buNone/>
              <a:defRPr sz="1200" b="1">
                <a:solidFill>
                  <a:srgbClr val="003E74"/>
                </a:solidFill>
              </a:defRPr>
            </a:lvl1pPr>
            <a:lvl2pPr marL="457200" indent="0">
              <a:buNone/>
              <a:defRPr sz="1200">
                <a:solidFill>
                  <a:srgbClr val="003E74"/>
                </a:solidFill>
              </a:defRPr>
            </a:lvl2pPr>
            <a:lvl3pPr marL="914400" indent="0">
              <a:buNone/>
              <a:defRPr sz="1200">
                <a:solidFill>
                  <a:srgbClr val="003E74"/>
                </a:solidFill>
              </a:defRPr>
            </a:lvl3pPr>
            <a:lvl4pPr marL="1371600" indent="0">
              <a:buNone/>
              <a:defRPr sz="1200">
                <a:solidFill>
                  <a:srgbClr val="003E74"/>
                </a:solidFill>
              </a:defRPr>
            </a:lvl4pPr>
            <a:lvl5pPr marL="1828800" indent="0">
              <a:buNone/>
              <a:defRPr sz="1200">
                <a:solidFill>
                  <a:srgbClr val="003E74"/>
                </a:solidFill>
              </a:defRPr>
            </a:lvl5pPr>
          </a:lstStyle>
          <a:p>
            <a:pPr lvl="0"/>
            <a:r>
              <a:rPr lang="en-GB" dirty="0"/>
              <a:t>Click to edit presentation title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2"/>
          </p:nvPr>
        </p:nvSpPr>
        <p:spPr>
          <a:xfrm>
            <a:off x="4735923" y="2346581"/>
            <a:ext cx="3950878" cy="3644104"/>
          </a:xfrm>
        </p:spPr>
        <p:txBody>
          <a:bodyPr/>
          <a:lstStyle>
            <a:lvl1pPr>
              <a:buClr>
                <a:srgbClr val="0085CA"/>
              </a:buClr>
              <a:defRPr/>
            </a:lvl1pPr>
            <a:lvl2pPr>
              <a:buClr>
                <a:srgbClr val="0085CA"/>
              </a:buClr>
              <a:defRPr/>
            </a:lvl2pPr>
            <a:lvl3pPr>
              <a:buClr>
                <a:srgbClr val="0085CA"/>
              </a:buClr>
              <a:defRPr/>
            </a:lvl3pPr>
            <a:lvl4pPr>
              <a:buClr>
                <a:srgbClr val="0085CA"/>
              </a:buClr>
              <a:defRPr/>
            </a:lvl4pPr>
            <a:lvl5pPr>
              <a:buClr>
                <a:srgbClr val="0085CA"/>
              </a:buClr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7095256" y="791391"/>
            <a:ext cx="1591545" cy="257175"/>
          </a:xfrm>
        </p:spPr>
        <p:txBody>
          <a:bodyPr/>
          <a:lstStyle>
            <a:lvl1pPr marL="0" indent="0" algn="r">
              <a:buNone/>
              <a:defRPr sz="1200">
                <a:solidFill>
                  <a:srgbClr val="003E74"/>
                </a:solidFill>
              </a:defRPr>
            </a:lvl1pPr>
          </a:lstStyle>
          <a:p>
            <a:pPr lvl="0"/>
            <a:r>
              <a:rPr lang="en-US" dirty="0"/>
              <a:t>Click to add the date</a:t>
            </a:r>
          </a:p>
        </p:txBody>
      </p:sp>
    </p:spTree>
    <p:extLst>
      <p:ext uri="{BB962C8B-B14F-4D97-AF65-F5344CB8AC3E}">
        <p14:creationId xmlns:p14="http://schemas.microsoft.com/office/powerpoint/2010/main" val="41992720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(with quo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1"/>
          </p:nvPr>
        </p:nvSpPr>
        <p:spPr>
          <a:xfrm>
            <a:off x="457199" y="2346581"/>
            <a:ext cx="3950877" cy="3644104"/>
          </a:xfrm>
        </p:spPr>
        <p:txBody>
          <a:bodyPr/>
          <a:lstStyle>
            <a:lvl1pPr>
              <a:buClr>
                <a:srgbClr val="0085CA"/>
              </a:buClr>
              <a:defRPr/>
            </a:lvl1pPr>
            <a:lvl2pPr>
              <a:buClr>
                <a:srgbClr val="0085CA"/>
              </a:buClr>
              <a:defRPr/>
            </a:lvl2pPr>
            <a:lvl3pPr>
              <a:buClr>
                <a:srgbClr val="0085CA"/>
              </a:buClr>
              <a:defRPr/>
            </a:lvl3pPr>
            <a:lvl4pPr>
              <a:buClr>
                <a:srgbClr val="0085CA"/>
              </a:buClr>
              <a:defRPr/>
            </a:lvl4pPr>
            <a:lvl5pPr>
              <a:buClr>
                <a:srgbClr val="0085CA"/>
              </a:buClr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1487908"/>
            <a:ext cx="8229600" cy="507556"/>
          </a:xfrm>
        </p:spPr>
        <p:txBody>
          <a:bodyPr/>
          <a:lstStyle>
            <a:lvl1pPr>
              <a:defRPr sz="280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340638" y="469900"/>
            <a:ext cx="2346162" cy="312291"/>
          </a:xfrm>
        </p:spPr>
        <p:txBody>
          <a:bodyPr/>
          <a:lstStyle>
            <a:lvl1pPr marL="0" indent="0" algn="r">
              <a:buNone/>
              <a:defRPr sz="1200" b="1">
                <a:solidFill>
                  <a:srgbClr val="003E74"/>
                </a:solidFill>
              </a:defRPr>
            </a:lvl1pPr>
            <a:lvl2pPr marL="457200" indent="0">
              <a:buNone/>
              <a:defRPr sz="1200">
                <a:solidFill>
                  <a:srgbClr val="003E74"/>
                </a:solidFill>
              </a:defRPr>
            </a:lvl2pPr>
            <a:lvl3pPr marL="914400" indent="0">
              <a:buNone/>
              <a:defRPr sz="1200">
                <a:solidFill>
                  <a:srgbClr val="003E74"/>
                </a:solidFill>
              </a:defRPr>
            </a:lvl3pPr>
            <a:lvl4pPr marL="1371600" indent="0">
              <a:buNone/>
              <a:defRPr sz="1200">
                <a:solidFill>
                  <a:srgbClr val="003E74"/>
                </a:solidFill>
              </a:defRPr>
            </a:lvl4pPr>
            <a:lvl5pPr marL="1828800" indent="0">
              <a:buNone/>
              <a:defRPr sz="1200">
                <a:solidFill>
                  <a:srgbClr val="003E74"/>
                </a:solidFill>
              </a:defRPr>
            </a:lvl5pPr>
          </a:lstStyle>
          <a:p>
            <a:pPr lvl="0"/>
            <a:r>
              <a:rPr lang="en-GB" dirty="0"/>
              <a:t>Click to edit presentation title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2" hasCustomPrompt="1"/>
          </p:nvPr>
        </p:nvSpPr>
        <p:spPr>
          <a:xfrm>
            <a:off x="4735923" y="2346581"/>
            <a:ext cx="3950878" cy="2797494"/>
          </a:xfrm>
        </p:spPr>
        <p:txBody>
          <a:bodyPr/>
          <a:lstStyle>
            <a:lvl1pPr marL="0" indent="0">
              <a:buClr>
                <a:srgbClr val="0085CA"/>
              </a:buClr>
              <a:buNone/>
              <a:defRPr sz="2800" b="0" i="1" baseline="0">
                <a:solidFill>
                  <a:srgbClr val="003E74"/>
                </a:solidFill>
              </a:defRPr>
            </a:lvl1pPr>
            <a:lvl2pPr>
              <a:buClr>
                <a:srgbClr val="0085CA"/>
              </a:buClr>
              <a:defRPr/>
            </a:lvl2pPr>
            <a:lvl3pPr>
              <a:buClr>
                <a:srgbClr val="0085CA"/>
              </a:buClr>
              <a:defRPr/>
            </a:lvl3pPr>
            <a:lvl4pPr>
              <a:buClr>
                <a:srgbClr val="0085CA"/>
              </a:buClr>
              <a:defRPr/>
            </a:lvl4pPr>
            <a:lvl5pPr>
              <a:buClr>
                <a:srgbClr val="0085CA"/>
              </a:buClr>
              <a:defRPr/>
            </a:lvl5pPr>
          </a:lstStyle>
          <a:p>
            <a:pPr lvl="0"/>
            <a:r>
              <a:rPr lang="en-GB" dirty="0"/>
              <a:t>“Click to add a quote”</a:t>
            </a:r>
            <a:endParaRPr lang="en-US" dirty="0"/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735513" y="5346526"/>
            <a:ext cx="3951287" cy="644160"/>
          </a:xfr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85CA"/>
              </a:buClr>
              <a:buSzTx/>
              <a:buFont typeface="Arial"/>
              <a:buNone/>
              <a:tabLst/>
              <a:defRPr sz="1200" baseline="0">
                <a:solidFill>
                  <a:srgbClr val="0085CA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85CA"/>
              </a:buClr>
              <a:buSzTx/>
              <a:buFont typeface="Arial"/>
              <a:buNone/>
              <a:tabLst/>
              <a:defRPr/>
            </a:pPr>
            <a:r>
              <a:rPr lang="en-GB" dirty="0"/>
              <a:t>Click to add quote attribution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7095256" y="791391"/>
            <a:ext cx="1591545" cy="257175"/>
          </a:xfrm>
        </p:spPr>
        <p:txBody>
          <a:bodyPr/>
          <a:lstStyle>
            <a:lvl1pPr marL="0" indent="0" algn="r">
              <a:buNone/>
              <a:defRPr sz="1200">
                <a:solidFill>
                  <a:srgbClr val="003E74"/>
                </a:solidFill>
              </a:defRPr>
            </a:lvl1pPr>
          </a:lstStyle>
          <a:p>
            <a:pPr lvl="0"/>
            <a:r>
              <a:rPr lang="en-US" dirty="0"/>
              <a:t>Click to add the date</a:t>
            </a:r>
          </a:p>
        </p:txBody>
      </p:sp>
    </p:spTree>
    <p:extLst>
      <p:ext uri="{BB962C8B-B14F-4D97-AF65-F5344CB8AC3E}">
        <p14:creationId xmlns:p14="http://schemas.microsoft.com/office/powerpoint/2010/main" val="38363259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(two columns with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1"/>
          </p:nvPr>
        </p:nvSpPr>
        <p:spPr>
          <a:xfrm>
            <a:off x="457199" y="2346581"/>
            <a:ext cx="3950877" cy="3644104"/>
          </a:xfrm>
        </p:spPr>
        <p:txBody>
          <a:bodyPr/>
          <a:lstStyle>
            <a:lvl1pPr>
              <a:buClr>
                <a:srgbClr val="0085CA"/>
              </a:buClr>
              <a:defRPr/>
            </a:lvl1pPr>
            <a:lvl2pPr>
              <a:buClr>
                <a:srgbClr val="0085CA"/>
              </a:buClr>
              <a:defRPr/>
            </a:lvl2pPr>
            <a:lvl3pPr>
              <a:buClr>
                <a:srgbClr val="0085CA"/>
              </a:buClr>
              <a:defRPr/>
            </a:lvl3pPr>
            <a:lvl4pPr>
              <a:buClr>
                <a:srgbClr val="0085CA"/>
              </a:buClr>
              <a:defRPr/>
            </a:lvl4pPr>
            <a:lvl5pPr>
              <a:buClr>
                <a:srgbClr val="0085CA"/>
              </a:buClr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1487908"/>
            <a:ext cx="8229600" cy="507556"/>
          </a:xfrm>
        </p:spPr>
        <p:txBody>
          <a:bodyPr/>
          <a:lstStyle>
            <a:lvl1pPr>
              <a:defRPr sz="280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340638" y="469900"/>
            <a:ext cx="2346162" cy="312291"/>
          </a:xfrm>
        </p:spPr>
        <p:txBody>
          <a:bodyPr/>
          <a:lstStyle>
            <a:lvl1pPr marL="0" indent="0" algn="r">
              <a:buNone/>
              <a:defRPr sz="1200" b="1">
                <a:solidFill>
                  <a:srgbClr val="003E74"/>
                </a:solidFill>
              </a:defRPr>
            </a:lvl1pPr>
            <a:lvl2pPr marL="457200" indent="0">
              <a:buNone/>
              <a:defRPr sz="1200">
                <a:solidFill>
                  <a:srgbClr val="003E74"/>
                </a:solidFill>
              </a:defRPr>
            </a:lvl2pPr>
            <a:lvl3pPr marL="914400" indent="0">
              <a:buNone/>
              <a:defRPr sz="1200">
                <a:solidFill>
                  <a:srgbClr val="003E74"/>
                </a:solidFill>
              </a:defRPr>
            </a:lvl3pPr>
            <a:lvl4pPr marL="1371600" indent="0">
              <a:buNone/>
              <a:defRPr sz="1200">
                <a:solidFill>
                  <a:srgbClr val="003E74"/>
                </a:solidFill>
              </a:defRPr>
            </a:lvl4pPr>
            <a:lvl5pPr marL="1828800" indent="0">
              <a:buNone/>
              <a:defRPr sz="1200">
                <a:solidFill>
                  <a:srgbClr val="003E74"/>
                </a:solidFill>
              </a:defRPr>
            </a:lvl5pPr>
          </a:lstStyle>
          <a:p>
            <a:pPr lvl="0"/>
            <a:r>
              <a:rPr lang="en-GB" dirty="0"/>
              <a:t>Click to edit presentation title</a:t>
            </a:r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4735513" y="2346581"/>
            <a:ext cx="3951287" cy="2788292"/>
          </a:xfrm>
        </p:spPr>
        <p:txBody>
          <a:bodyPr/>
          <a:lstStyle>
            <a:lvl1pPr>
              <a:buClr>
                <a:srgbClr val="0085CA"/>
              </a:buClr>
              <a:defRPr/>
            </a:lvl1pPr>
          </a:lstStyle>
          <a:p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735513" y="5420143"/>
            <a:ext cx="3951287" cy="570541"/>
          </a:xfrm>
        </p:spPr>
        <p:txBody>
          <a:bodyPr/>
          <a:lstStyle>
            <a:lvl1pPr marL="0" indent="0">
              <a:buNone/>
              <a:defRPr sz="1000">
                <a:solidFill>
                  <a:srgbClr val="9D9D9D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Click to add caption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7095256" y="791391"/>
            <a:ext cx="1591545" cy="257175"/>
          </a:xfrm>
        </p:spPr>
        <p:txBody>
          <a:bodyPr/>
          <a:lstStyle>
            <a:lvl1pPr marL="0" indent="0" algn="r">
              <a:buNone/>
              <a:defRPr sz="1200">
                <a:solidFill>
                  <a:srgbClr val="003E74"/>
                </a:solidFill>
              </a:defRPr>
            </a:lvl1pPr>
          </a:lstStyle>
          <a:p>
            <a:pPr lvl="0"/>
            <a:r>
              <a:rPr lang="en-US" dirty="0"/>
              <a:t>Click to add the date</a:t>
            </a:r>
          </a:p>
        </p:txBody>
      </p:sp>
    </p:spTree>
    <p:extLst>
      <p:ext uri="{BB962C8B-B14F-4D97-AF65-F5344CB8AC3E}">
        <p14:creationId xmlns:p14="http://schemas.microsoft.com/office/powerpoint/2010/main" val="3531049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image/media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340638" y="469900"/>
            <a:ext cx="2346162" cy="312291"/>
          </a:xfrm>
        </p:spPr>
        <p:txBody>
          <a:bodyPr/>
          <a:lstStyle>
            <a:lvl1pPr marL="0" indent="0" algn="r">
              <a:buNone/>
              <a:defRPr sz="1200" b="1">
                <a:solidFill>
                  <a:srgbClr val="003E74"/>
                </a:solidFill>
              </a:defRPr>
            </a:lvl1pPr>
            <a:lvl2pPr marL="457200" indent="0">
              <a:buNone/>
              <a:defRPr sz="1200">
                <a:solidFill>
                  <a:srgbClr val="003E74"/>
                </a:solidFill>
              </a:defRPr>
            </a:lvl2pPr>
            <a:lvl3pPr marL="914400" indent="0">
              <a:buNone/>
              <a:defRPr sz="1200">
                <a:solidFill>
                  <a:srgbClr val="003E74"/>
                </a:solidFill>
              </a:defRPr>
            </a:lvl3pPr>
            <a:lvl4pPr marL="1371600" indent="0">
              <a:buNone/>
              <a:defRPr sz="1200">
                <a:solidFill>
                  <a:srgbClr val="003E74"/>
                </a:solidFill>
              </a:defRPr>
            </a:lvl4pPr>
            <a:lvl5pPr marL="1828800" indent="0">
              <a:buNone/>
              <a:defRPr sz="1200">
                <a:solidFill>
                  <a:srgbClr val="003E74"/>
                </a:solidFill>
              </a:defRPr>
            </a:lvl5pPr>
          </a:lstStyle>
          <a:p>
            <a:pPr lvl="0"/>
            <a:r>
              <a:rPr lang="en-GB" dirty="0"/>
              <a:t>Click to edit presentation title</a:t>
            </a:r>
            <a:endParaRPr lang="en-US" dirty="0"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457199" y="1487908"/>
            <a:ext cx="8229601" cy="3646965"/>
          </a:xfrm>
        </p:spPr>
        <p:txBody>
          <a:bodyPr/>
          <a:lstStyle>
            <a:lvl1pPr>
              <a:buClr>
                <a:srgbClr val="0085CA"/>
              </a:buClr>
              <a:defRPr/>
            </a:lvl1pPr>
          </a:lstStyle>
          <a:p>
            <a:endParaRPr lang="en-US" dirty="0"/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57199" y="5420143"/>
            <a:ext cx="3951287" cy="570541"/>
          </a:xfrm>
        </p:spPr>
        <p:txBody>
          <a:bodyPr/>
          <a:lstStyle>
            <a:lvl1pPr marL="0" indent="0">
              <a:buNone/>
              <a:defRPr sz="1000">
                <a:solidFill>
                  <a:srgbClr val="9D9D9D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Click to add caption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7095256" y="791391"/>
            <a:ext cx="1591545" cy="257175"/>
          </a:xfrm>
        </p:spPr>
        <p:txBody>
          <a:bodyPr/>
          <a:lstStyle>
            <a:lvl1pPr marL="0" indent="0" algn="r">
              <a:buNone/>
              <a:defRPr sz="1200">
                <a:solidFill>
                  <a:srgbClr val="003E74"/>
                </a:solidFill>
              </a:defRPr>
            </a:lvl1pPr>
          </a:lstStyle>
          <a:p>
            <a:pPr lvl="0"/>
            <a:r>
              <a:rPr lang="en-US" dirty="0"/>
              <a:t>Click to add the date</a:t>
            </a:r>
          </a:p>
        </p:txBody>
      </p:sp>
    </p:spTree>
    <p:extLst>
      <p:ext uri="{BB962C8B-B14F-4D97-AF65-F5344CB8AC3E}">
        <p14:creationId xmlns:p14="http://schemas.microsoft.com/office/powerpoint/2010/main" val="17810563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le images/media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340638" y="469900"/>
            <a:ext cx="2346162" cy="312291"/>
          </a:xfrm>
        </p:spPr>
        <p:txBody>
          <a:bodyPr/>
          <a:lstStyle>
            <a:lvl1pPr marL="0" indent="0" algn="r">
              <a:buNone/>
              <a:defRPr sz="1200" b="1">
                <a:solidFill>
                  <a:srgbClr val="003E74"/>
                </a:solidFill>
              </a:defRPr>
            </a:lvl1pPr>
            <a:lvl2pPr marL="457200" indent="0">
              <a:buNone/>
              <a:defRPr sz="1200">
                <a:solidFill>
                  <a:srgbClr val="003E74"/>
                </a:solidFill>
              </a:defRPr>
            </a:lvl2pPr>
            <a:lvl3pPr marL="914400" indent="0">
              <a:buNone/>
              <a:defRPr sz="1200">
                <a:solidFill>
                  <a:srgbClr val="003E74"/>
                </a:solidFill>
              </a:defRPr>
            </a:lvl3pPr>
            <a:lvl4pPr marL="1371600" indent="0">
              <a:buNone/>
              <a:defRPr sz="1200">
                <a:solidFill>
                  <a:srgbClr val="003E74"/>
                </a:solidFill>
              </a:defRPr>
            </a:lvl4pPr>
            <a:lvl5pPr marL="1828800" indent="0">
              <a:buNone/>
              <a:defRPr sz="1200">
                <a:solidFill>
                  <a:srgbClr val="003E74"/>
                </a:solidFill>
              </a:defRPr>
            </a:lvl5pPr>
          </a:lstStyle>
          <a:p>
            <a:pPr lvl="0"/>
            <a:r>
              <a:rPr lang="en-GB" dirty="0"/>
              <a:t>Click to edit presentation title</a:t>
            </a:r>
            <a:endParaRPr lang="en-US" dirty="0"/>
          </a:p>
        </p:txBody>
      </p:sp>
      <p:sp>
        <p:nvSpPr>
          <p:cNvPr id="5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457199" y="1487908"/>
            <a:ext cx="3951287" cy="3646965"/>
          </a:xfrm>
        </p:spPr>
        <p:txBody>
          <a:bodyPr/>
          <a:lstStyle>
            <a:lvl1pPr>
              <a:buClr>
                <a:srgbClr val="0085CA"/>
              </a:buClr>
              <a:defRPr/>
            </a:lvl1pPr>
          </a:lstStyle>
          <a:p>
            <a:endParaRPr lang="en-US" dirty="0"/>
          </a:p>
        </p:txBody>
      </p:sp>
      <p:sp>
        <p:nvSpPr>
          <p:cNvPr id="6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57199" y="5420143"/>
            <a:ext cx="3951287" cy="570541"/>
          </a:xfrm>
        </p:spPr>
        <p:txBody>
          <a:bodyPr/>
          <a:lstStyle>
            <a:lvl1pPr marL="0" indent="0">
              <a:buNone/>
              <a:defRPr sz="1000">
                <a:solidFill>
                  <a:srgbClr val="9D9D9D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Click to add caption</a:t>
            </a:r>
            <a:endParaRPr lang="en-US" dirty="0"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4735513" y="1487908"/>
            <a:ext cx="3951287" cy="2395455"/>
          </a:xfrm>
        </p:spPr>
        <p:txBody>
          <a:bodyPr/>
          <a:lstStyle>
            <a:lvl1pPr>
              <a:buClr>
                <a:srgbClr val="0085CA"/>
              </a:buClr>
              <a:defRPr/>
            </a:lvl1pPr>
          </a:lstStyle>
          <a:p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4735513" y="4214645"/>
            <a:ext cx="3951287" cy="1776040"/>
          </a:xfrm>
        </p:spPr>
        <p:txBody>
          <a:bodyPr/>
          <a:lstStyle>
            <a:lvl1pPr>
              <a:buClr>
                <a:srgbClr val="0085CA"/>
              </a:buClr>
              <a:defRPr/>
            </a:lvl1pPr>
          </a:lstStyle>
          <a:p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7095256" y="791391"/>
            <a:ext cx="1591545" cy="257175"/>
          </a:xfrm>
        </p:spPr>
        <p:txBody>
          <a:bodyPr/>
          <a:lstStyle>
            <a:lvl1pPr marL="0" indent="0" algn="r">
              <a:buNone/>
              <a:defRPr sz="1200">
                <a:solidFill>
                  <a:srgbClr val="003E74"/>
                </a:solidFill>
              </a:defRPr>
            </a:lvl1pPr>
          </a:lstStyle>
          <a:p>
            <a:pPr lvl="0"/>
            <a:r>
              <a:rPr lang="en-US" dirty="0"/>
              <a:t>Click to add the date</a:t>
            </a:r>
          </a:p>
        </p:txBody>
      </p:sp>
    </p:spTree>
    <p:extLst>
      <p:ext uri="{BB962C8B-B14F-4D97-AF65-F5344CB8AC3E}">
        <p14:creationId xmlns:p14="http://schemas.microsoft.com/office/powerpoint/2010/main" val="11679366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340638" y="469900"/>
            <a:ext cx="2346162" cy="312291"/>
          </a:xfrm>
        </p:spPr>
        <p:txBody>
          <a:bodyPr/>
          <a:lstStyle>
            <a:lvl1pPr marL="0" indent="0" algn="r">
              <a:buNone/>
              <a:defRPr sz="1200" b="1">
                <a:solidFill>
                  <a:srgbClr val="003E74"/>
                </a:solidFill>
              </a:defRPr>
            </a:lvl1pPr>
            <a:lvl2pPr marL="457200" indent="0">
              <a:buNone/>
              <a:defRPr sz="1200">
                <a:solidFill>
                  <a:srgbClr val="003E74"/>
                </a:solidFill>
              </a:defRPr>
            </a:lvl2pPr>
            <a:lvl3pPr marL="914400" indent="0">
              <a:buNone/>
              <a:defRPr sz="1200">
                <a:solidFill>
                  <a:srgbClr val="003E74"/>
                </a:solidFill>
              </a:defRPr>
            </a:lvl3pPr>
            <a:lvl4pPr marL="1371600" indent="0">
              <a:buNone/>
              <a:defRPr sz="1200">
                <a:solidFill>
                  <a:srgbClr val="003E74"/>
                </a:solidFill>
              </a:defRPr>
            </a:lvl4pPr>
            <a:lvl5pPr marL="1828800" indent="0">
              <a:buNone/>
              <a:defRPr sz="1200">
                <a:solidFill>
                  <a:srgbClr val="003E74"/>
                </a:solidFill>
              </a:defRPr>
            </a:lvl5pPr>
          </a:lstStyle>
          <a:p>
            <a:pPr lvl="0"/>
            <a:r>
              <a:rPr lang="en-GB" dirty="0"/>
              <a:t>Click to edit presentation title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7095256" y="791391"/>
            <a:ext cx="1591545" cy="257175"/>
          </a:xfrm>
        </p:spPr>
        <p:txBody>
          <a:bodyPr/>
          <a:lstStyle>
            <a:lvl1pPr marL="0" indent="0" algn="r">
              <a:buNone/>
              <a:defRPr sz="1200">
                <a:solidFill>
                  <a:srgbClr val="003E74"/>
                </a:solidFill>
              </a:defRPr>
            </a:lvl1pPr>
          </a:lstStyle>
          <a:p>
            <a:pPr lvl="0"/>
            <a:r>
              <a:rPr lang="en-US" dirty="0"/>
              <a:t>Click to add the date</a:t>
            </a:r>
          </a:p>
        </p:txBody>
      </p:sp>
    </p:spTree>
    <p:extLst>
      <p:ext uri="{BB962C8B-B14F-4D97-AF65-F5344CB8AC3E}">
        <p14:creationId xmlns:p14="http://schemas.microsoft.com/office/powerpoint/2010/main" val="8155768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ollege_Powerpoint_Background.png"/>
          <p:cNvPicPr>
            <a:picLocks noChangeAspect="1"/>
          </p:cNvPicPr>
          <p:nvPr userDrawn="1"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346581"/>
            <a:ext cx="8229600" cy="364410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487908"/>
            <a:ext cx="8229600" cy="507556"/>
          </a:xfrm>
          <a:prstGeom prst="rect">
            <a:avLst/>
          </a:prstGeom>
        </p:spPr>
        <p:txBody>
          <a:bodyPr vert="horz" lIns="0" tIns="45720" rIns="0" bIns="0" rtlCol="0" anchor="ctr">
            <a:no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71950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7061" r:id="rId1"/>
    <p:sldLayoutId id="2147487062" r:id="rId2"/>
    <p:sldLayoutId id="2147487063" r:id="rId3"/>
    <p:sldLayoutId id="2147487064" r:id="rId4"/>
    <p:sldLayoutId id="2147487065" r:id="rId5"/>
    <p:sldLayoutId id="2147487066" r:id="rId6"/>
    <p:sldLayoutId id="2147487067" r:id="rId7"/>
    <p:sldLayoutId id="2147487068" r:id="rId8"/>
    <p:sldLayoutId id="2147487069" r:id="rId9"/>
    <p:sldLayoutId id="2147487071" r:id="rId10"/>
    <p:sldLayoutId id="2147487072" r:id="rId11"/>
    <p:sldLayoutId id="2147487085" r:id="rId12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2800" b="1" kern="1200">
          <a:solidFill>
            <a:srgbClr val="0085CA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rgbClr val="0085CA"/>
        </a:buClr>
        <a:buFont typeface="Arial"/>
        <a:buChar char="•"/>
        <a:defRPr sz="18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Clr>
          <a:srgbClr val="0085CA"/>
        </a:buClr>
        <a:buFont typeface="Arial"/>
        <a:buChar char="–"/>
        <a:defRPr sz="18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Clr>
          <a:srgbClr val="0085CA"/>
        </a:buClr>
        <a:buFont typeface="Arial"/>
        <a:buChar char="•"/>
        <a:defRPr sz="12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Clr>
          <a:srgbClr val="0085CA"/>
        </a:buClr>
        <a:buFont typeface="Arial"/>
        <a:buChar char="–"/>
        <a:defRPr sz="12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Clr>
          <a:srgbClr val="0085CA"/>
        </a:buClr>
        <a:buFont typeface="Arial"/>
        <a:buChar char="»"/>
        <a:defRPr sz="12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CRLala/CYK_Algorithm_for_Parsing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0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0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0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0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0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0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0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0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0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0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RLala/CYK_Algorithm_for_Parsing" TargetMode="Externa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sz="2000" dirty="0">
                <a:hlinkClick r:id="rId2"/>
              </a:rPr>
              <a:t>https://github.com/CRLala/CYK_Algorithm_for_Parsing</a:t>
            </a:r>
            <a:endParaRPr lang="en-GB" sz="20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CYK Algorithm for Parsing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sz="1800" dirty="0"/>
              <a:t>Chiraag Lala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29 July 2020</a:t>
            </a:r>
          </a:p>
        </p:txBody>
      </p:sp>
    </p:spTree>
    <p:extLst>
      <p:ext uri="{BB962C8B-B14F-4D97-AF65-F5344CB8AC3E}">
        <p14:creationId xmlns:p14="http://schemas.microsoft.com/office/powerpoint/2010/main" val="6761504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 dirty="0">
                <a:solidFill>
                  <a:srgbClr val="003E74"/>
                </a:solidFill>
              </a:rPr>
              <a:t>CYK Algorithm: Intuition</a:t>
            </a:r>
          </a:p>
        </p:txBody>
      </p:sp>
      <p:pic>
        <p:nvPicPr>
          <p:cNvPr id="3" name="Content Placeholder 2" descr="A picture containing drawing&#10;&#10;Description automatically generated">
            <a:extLst>
              <a:ext uri="{FF2B5EF4-FFF2-40B4-BE49-F238E27FC236}">
                <a16:creationId xmlns:a16="http://schemas.microsoft.com/office/drawing/2014/main" id="{9D80C885-31BD-ED49-8C91-9200EB906D7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378319"/>
            <a:ext cx="8229600" cy="3587261"/>
          </a:xfrm>
        </p:spPr>
      </p:pic>
    </p:spTree>
    <p:extLst>
      <p:ext uri="{BB962C8B-B14F-4D97-AF65-F5344CB8AC3E}">
        <p14:creationId xmlns:p14="http://schemas.microsoft.com/office/powerpoint/2010/main" val="7198098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 dirty="0">
                <a:solidFill>
                  <a:srgbClr val="003E74"/>
                </a:solidFill>
              </a:rPr>
              <a:t>CYK Algorithm: Intuition</a:t>
            </a:r>
          </a:p>
        </p:txBody>
      </p:sp>
      <p:pic>
        <p:nvPicPr>
          <p:cNvPr id="3" name="Content Placeholder 2" descr="A picture containing drawing&#10;&#10;Description automatically generated">
            <a:extLst>
              <a:ext uri="{FF2B5EF4-FFF2-40B4-BE49-F238E27FC236}">
                <a16:creationId xmlns:a16="http://schemas.microsoft.com/office/drawing/2014/main" id="{342CA9D7-1AB4-A74A-AAC2-D8F61A77125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378319"/>
            <a:ext cx="8229600" cy="3587261"/>
          </a:xfrm>
        </p:spPr>
      </p:pic>
    </p:spTree>
    <p:extLst>
      <p:ext uri="{BB962C8B-B14F-4D97-AF65-F5344CB8AC3E}">
        <p14:creationId xmlns:p14="http://schemas.microsoft.com/office/powerpoint/2010/main" val="41552953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 dirty="0">
                <a:solidFill>
                  <a:srgbClr val="003E74"/>
                </a:solidFill>
              </a:rPr>
              <a:t>CYK Algorithm: Intuition</a:t>
            </a:r>
          </a:p>
        </p:txBody>
      </p:sp>
      <p:pic>
        <p:nvPicPr>
          <p:cNvPr id="3" name="Content Placeholder 2" descr="A picture containing drawing&#10;&#10;Description automatically generated">
            <a:extLst>
              <a:ext uri="{FF2B5EF4-FFF2-40B4-BE49-F238E27FC236}">
                <a16:creationId xmlns:a16="http://schemas.microsoft.com/office/drawing/2014/main" id="{FAFCC12B-3ABA-2041-B63A-8508F4AE913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378319"/>
            <a:ext cx="8229600" cy="3587261"/>
          </a:xfrm>
        </p:spPr>
      </p:pic>
    </p:spTree>
    <p:extLst>
      <p:ext uri="{BB962C8B-B14F-4D97-AF65-F5344CB8AC3E}">
        <p14:creationId xmlns:p14="http://schemas.microsoft.com/office/powerpoint/2010/main" val="42071883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 dirty="0">
                <a:solidFill>
                  <a:srgbClr val="003E74"/>
                </a:solidFill>
              </a:rPr>
              <a:t>CYK Algorithm: Intuition</a:t>
            </a:r>
          </a:p>
        </p:txBody>
      </p:sp>
      <p:pic>
        <p:nvPicPr>
          <p:cNvPr id="3" name="Content Placeholder 2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BE88DFAA-539C-DC4D-8B5C-92BC4006734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378319"/>
            <a:ext cx="8229600" cy="3587261"/>
          </a:xfrm>
        </p:spPr>
      </p:pic>
    </p:spTree>
    <p:extLst>
      <p:ext uri="{BB962C8B-B14F-4D97-AF65-F5344CB8AC3E}">
        <p14:creationId xmlns:p14="http://schemas.microsoft.com/office/powerpoint/2010/main" val="10709828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 dirty="0">
                <a:solidFill>
                  <a:srgbClr val="003E74"/>
                </a:solidFill>
              </a:rPr>
              <a:t>CYK Algorithm: Intuition</a:t>
            </a:r>
          </a:p>
        </p:txBody>
      </p:sp>
      <p:pic>
        <p:nvPicPr>
          <p:cNvPr id="3" name="Content Placeholder 2" descr="A picture containing drawing&#10;&#10;Description automatically generated">
            <a:extLst>
              <a:ext uri="{FF2B5EF4-FFF2-40B4-BE49-F238E27FC236}">
                <a16:creationId xmlns:a16="http://schemas.microsoft.com/office/drawing/2014/main" id="{AB5DA362-235C-0143-A4B3-67EA430F79E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378319"/>
            <a:ext cx="8229600" cy="3587261"/>
          </a:xfrm>
        </p:spPr>
      </p:pic>
    </p:spTree>
    <p:extLst>
      <p:ext uri="{BB962C8B-B14F-4D97-AF65-F5344CB8AC3E}">
        <p14:creationId xmlns:p14="http://schemas.microsoft.com/office/powerpoint/2010/main" val="29783950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 dirty="0">
                <a:solidFill>
                  <a:srgbClr val="003E74"/>
                </a:solidFill>
              </a:rPr>
              <a:t>CYK Algorithm: Intuition</a:t>
            </a:r>
          </a:p>
        </p:txBody>
      </p:sp>
      <p:pic>
        <p:nvPicPr>
          <p:cNvPr id="3" name="Content Placeholder 2" descr="A picture containing drawing&#10;&#10;Description automatically generated">
            <a:extLst>
              <a:ext uri="{FF2B5EF4-FFF2-40B4-BE49-F238E27FC236}">
                <a16:creationId xmlns:a16="http://schemas.microsoft.com/office/drawing/2014/main" id="{74F4BB22-3E8F-C44C-80C0-9FBB6C252D2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378319"/>
            <a:ext cx="8229600" cy="3587261"/>
          </a:xfrm>
        </p:spPr>
      </p:pic>
    </p:spTree>
    <p:extLst>
      <p:ext uri="{BB962C8B-B14F-4D97-AF65-F5344CB8AC3E}">
        <p14:creationId xmlns:p14="http://schemas.microsoft.com/office/powerpoint/2010/main" val="32206292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 dirty="0">
                <a:solidFill>
                  <a:srgbClr val="003E74"/>
                </a:solidFill>
              </a:rPr>
              <a:t>CYK Algorithm: Intuition</a:t>
            </a:r>
          </a:p>
        </p:txBody>
      </p:sp>
      <p:pic>
        <p:nvPicPr>
          <p:cNvPr id="3" name="Content Placeholder 2" descr="A picture containing drawing&#10;&#10;Description automatically generated">
            <a:extLst>
              <a:ext uri="{FF2B5EF4-FFF2-40B4-BE49-F238E27FC236}">
                <a16:creationId xmlns:a16="http://schemas.microsoft.com/office/drawing/2014/main" id="{AC5F3C32-D63D-1F44-9A22-FD7A6537550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378319"/>
            <a:ext cx="8229600" cy="3587261"/>
          </a:xfrm>
        </p:spPr>
      </p:pic>
    </p:spTree>
    <p:extLst>
      <p:ext uri="{BB962C8B-B14F-4D97-AF65-F5344CB8AC3E}">
        <p14:creationId xmlns:p14="http://schemas.microsoft.com/office/powerpoint/2010/main" val="17585946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 dirty="0">
                <a:solidFill>
                  <a:srgbClr val="003E74"/>
                </a:solidFill>
              </a:rPr>
              <a:t>CYK Algorithm: Intuition</a:t>
            </a:r>
          </a:p>
        </p:txBody>
      </p:sp>
      <p:pic>
        <p:nvPicPr>
          <p:cNvPr id="3" name="Content Placeholder 2" descr="A close up of a logo&#10;&#10;Description automatically generated">
            <a:extLst>
              <a:ext uri="{FF2B5EF4-FFF2-40B4-BE49-F238E27FC236}">
                <a16:creationId xmlns:a16="http://schemas.microsoft.com/office/drawing/2014/main" id="{85F1C1E5-3FB9-0C40-B194-780E2EEB315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378319"/>
            <a:ext cx="8229600" cy="3587261"/>
          </a:xfrm>
        </p:spPr>
      </p:pic>
    </p:spTree>
    <p:extLst>
      <p:ext uri="{BB962C8B-B14F-4D97-AF65-F5344CB8AC3E}">
        <p14:creationId xmlns:p14="http://schemas.microsoft.com/office/powerpoint/2010/main" val="26449620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 dirty="0">
                <a:solidFill>
                  <a:srgbClr val="003E74"/>
                </a:solidFill>
              </a:rPr>
              <a:t>CYK Algorithm: Intuition</a:t>
            </a:r>
          </a:p>
        </p:txBody>
      </p:sp>
      <p:pic>
        <p:nvPicPr>
          <p:cNvPr id="3" name="Content Placeholder 2" descr="A picture containing drawing&#10;&#10;Description automatically generated">
            <a:extLst>
              <a:ext uri="{FF2B5EF4-FFF2-40B4-BE49-F238E27FC236}">
                <a16:creationId xmlns:a16="http://schemas.microsoft.com/office/drawing/2014/main" id="{55C98C89-06B0-3745-A22A-5CF2620C836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378319"/>
            <a:ext cx="8229600" cy="3587261"/>
          </a:xfrm>
        </p:spPr>
      </p:pic>
    </p:spTree>
    <p:extLst>
      <p:ext uri="{BB962C8B-B14F-4D97-AF65-F5344CB8AC3E}">
        <p14:creationId xmlns:p14="http://schemas.microsoft.com/office/powerpoint/2010/main" val="26568764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 dirty="0">
                <a:solidFill>
                  <a:srgbClr val="003E74"/>
                </a:solidFill>
              </a:rPr>
              <a:t>CYK Algorithm: Intuition</a:t>
            </a:r>
          </a:p>
        </p:txBody>
      </p:sp>
      <p:pic>
        <p:nvPicPr>
          <p:cNvPr id="3" name="Content Placeholder 2" descr="A close up of a logo&#10;&#10;Description automatically generated">
            <a:extLst>
              <a:ext uri="{FF2B5EF4-FFF2-40B4-BE49-F238E27FC236}">
                <a16:creationId xmlns:a16="http://schemas.microsoft.com/office/drawing/2014/main" id="{F7F19713-9CAD-814A-AB86-E9FD1BD8A9E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378319"/>
            <a:ext cx="8229600" cy="3587261"/>
          </a:xfrm>
        </p:spPr>
      </p:pic>
    </p:spTree>
    <p:extLst>
      <p:ext uri="{BB962C8B-B14F-4D97-AF65-F5344CB8AC3E}">
        <p14:creationId xmlns:p14="http://schemas.microsoft.com/office/powerpoint/2010/main" val="18061744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 dirty="0">
                <a:solidFill>
                  <a:srgbClr val="003E74"/>
                </a:solidFill>
              </a:rPr>
              <a:t>Constituency Parsing</a:t>
            </a:r>
          </a:p>
        </p:txBody>
      </p:sp>
      <p:sp>
        <p:nvSpPr>
          <p:cNvPr id="13315" name="Rectangle 8"/>
          <p:cNvSpPr>
            <a:spLocks noGrp="1" noChangeArrowheads="1"/>
          </p:cNvSpPr>
          <p:nvPr>
            <p:ph sz="half" idx="1"/>
          </p:nvPr>
        </p:nvSpPr>
        <p:spPr>
          <a:xfrm>
            <a:off x="4860033" y="2852936"/>
            <a:ext cx="3600399" cy="1993131"/>
          </a:xfrm>
        </p:spPr>
        <p:txBody>
          <a:bodyPr/>
          <a:lstStyle/>
          <a:p>
            <a:pPr marL="0" indent="0" eaLnBrk="1" hangingPunct="1">
              <a:buFontTx/>
              <a:buNone/>
            </a:pPr>
            <a:r>
              <a:rPr lang="en-GB" altLang="en-US" sz="2400" dirty="0"/>
              <a:t>Given a sequence of tokens (a sentence), generate its syntactic structure (a parse tree) which conforms to a Grammar.</a:t>
            </a:r>
          </a:p>
        </p:txBody>
      </p:sp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177C4C7E-9006-E94F-ACE5-7E143CA9CD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968" y="2853060"/>
            <a:ext cx="3683000" cy="24003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 dirty="0">
                <a:solidFill>
                  <a:srgbClr val="003E74"/>
                </a:solidFill>
              </a:rPr>
              <a:t>CYK Algorithm: Intuition</a:t>
            </a:r>
          </a:p>
        </p:txBody>
      </p:sp>
      <p:pic>
        <p:nvPicPr>
          <p:cNvPr id="3" name="Content Placeholder 2" descr="A picture containing drawing&#10;&#10;Description automatically generated">
            <a:extLst>
              <a:ext uri="{FF2B5EF4-FFF2-40B4-BE49-F238E27FC236}">
                <a16:creationId xmlns:a16="http://schemas.microsoft.com/office/drawing/2014/main" id="{99E1D642-EDF5-E249-AB25-11068D65058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2750" y="2317750"/>
            <a:ext cx="5778500" cy="3708400"/>
          </a:xfrm>
        </p:spPr>
      </p:pic>
    </p:spTree>
    <p:extLst>
      <p:ext uri="{BB962C8B-B14F-4D97-AF65-F5344CB8AC3E}">
        <p14:creationId xmlns:p14="http://schemas.microsoft.com/office/powerpoint/2010/main" val="30357655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 dirty="0">
                <a:solidFill>
                  <a:srgbClr val="003E74"/>
                </a:solidFill>
              </a:rPr>
              <a:t>CYK Algorithm: Example</a:t>
            </a:r>
          </a:p>
        </p:txBody>
      </p:sp>
      <p:pic>
        <p:nvPicPr>
          <p:cNvPr id="6" name="Content Placeholder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CB3F47F5-8077-7C4C-B1C4-A46C83E2097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397442"/>
            <a:ext cx="8229600" cy="3549015"/>
          </a:xfrm>
        </p:spPr>
      </p:pic>
    </p:spTree>
    <p:extLst>
      <p:ext uri="{BB962C8B-B14F-4D97-AF65-F5344CB8AC3E}">
        <p14:creationId xmlns:p14="http://schemas.microsoft.com/office/powerpoint/2010/main" val="143324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 dirty="0">
                <a:solidFill>
                  <a:srgbClr val="003E74"/>
                </a:solidFill>
              </a:rPr>
              <a:t>CYK Algorithm: Example</a:t>
            </a:r>
          </a:p>
        </p:txBody>
      </p:sp>
      <p:pic>
        <p:nvPicPr>
          <p:cNvPr id="3" name="Content Placeholder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18D85CE0-DBA0-D143-A3BF-D5AA2FAF87F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397442"/>
            <a:ext cx="8229600" cy="3549015"/>
          </a:xfrm>
        </p:spPr>
      </p:pic>
    </p:spTree>
    <p:extLst>
      <p:ext uri="{BB962C8B-B14F-4D97-AF65-F5344CB8AC3E}">
        <p14:creationId xmlns:p14="http://schemas.microsoft.com/office/powerpoint/2010/main" val="39476074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 dirty="0">
                <a:solidFill>
                  <a:srgbClr val="003E74"/>
                </a:solidFill>
              </a:rPr>
              <a:t>CYK Algorithm: Example</a:t>
            </a:r>
          </a:p>
        </p:txBody>
      </p:sp>
      <p:pic>
        <p:nvPicPr>
          <p:cNvPr id="3" name="Content Placeholder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6F116DF2-3734-7249-B532-C6C8490B3CC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397442"/>
            <a:ext cx="8229600" cy="3549015"/>
          </a:xfrm>
        </p:spPr>
      </p:pic>
    </p:spTree>
    <p:extLst>
      <p:ext uri="{BB962C8B-B14F-4D97-AF65-F5344CB8AC3E}">
        <p14:creationId xmlns:p14="http://schemas.microsoft.com/office/powerpoint/2010/main" val="25102433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 dirty="0">
                <a:solidFill>
                  <a:srgbClr val="003E74"/>
                </a:solidFill>
              </a:rPr>
              <a:t>CYK Algorithm: Example</a:t>
            </a:r>
          </a:p>
        </p:txBody>
      </p:sp>
      <p:pic>
        <p:nvPicPr>
          <p:cNvPr id="3" name="Content Placeholder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6A39FB57-9BC0-4546-B0C3-3AA8F9291AC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397442"/>
            <a:ext cx="8229600" cy="3549015"/>
          </a:xfrm>
        </p:spPr>
      </p:pic>
    </p:spTree>
    <p:extLst>
      <p:ext uri="{BB962C8B-B14F-4D97-AF65-F5344CB8AC3E}">
        <p14:creationId xmlns:p14="http://schemas.microsoft.com/office/powerpoint/2010/main" val="670327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 dirty="0">
                <a:solidFill>
                  <a:srgbClr val="003E74"/>
                </a:solidFill>
              </a:rPr>
              <a:t>CYK Algorithm: Example</a:t>
            </a:r>
          </a:p>
        </p:txBody>
      </p:sp>
      <p:pic>
        <p:nvPicPr>
          <p:cNvPr id="3" name="Content Placeholder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47F716CE-9324-A444-946F-9C4B5A0AB45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397442"/>
            <a:ext cx="8229600" cy="3549015"/>
          </a:xfrm>
        </p:spPr>
      </p:pic>
    </p:spTree>
    <p:extLst>
      <p:ext uri="{BB962C8B-B14F-4D97-AF65-F5344CB8AC3E}">
        <p14:creationId xmlns:p14="http://schemas.microsoft.com/office/powerpoint/2010/main" val="35446489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 dirty="0">
                <a:solidFill>
                  <a:srgbClr val="003E74"/>
                </a:solidFill>
              </a:rPr>
              <a:t>CYK Algorithm: Example</a:t>
            </a:r>
          </a:p>
        </p:txBody>
      </p:sp>
      <p:pic>
        <p:nvPicPr>
          <p:cNvPr id="3" name="Content Placeholder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356E4621-FC86-ED4E-9887-6093164A2FA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397442"/>
            <a:ext cx="8229600" cy="3549015"/>
          </a:xfrm>
        </p:spPr>
      </p:pic>
    </p:spTree>
    <p:extLst>
      <p:ext uri="{BB962C8B-B14F-4D97-AF65-F5344CB8AC3E}">
        <p14:creationId xmlns:p14="http://schemas.microsoft.com/office/powerpoint/2010/main" val="9731931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 dirty="0">
                <a:solidFill>
                  <a:srgbClr val="003E74"/>
                </a:solidFill>
              </a:rPr>
              <a:t>CYK Algorithm: Example</a:t>
            </a:r>
          </a:p>
        </p:txBody>
      </p:sp>
      <p:pic>
        <p:nvPicPr>
          <p:cNvPr id="3" name="Content Placeholder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FDAB5B6C-A3FC-4143-8C05-2B5408E00D0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397442"/>
            <a:ext cx="8229600" cy="3549015"/>
          </a:xfrm>
        </p:spPr>
      </p:pic>
    </p:spTree>
    <p:extLst>
      <p:ext uri="{BB962C8B-B14F-4D97-AF65-F5344CB8AC3E}">
        <p14:creationId xmlns:p14="http://schemas.microsoft.com/office/powerpoint/2010/main" val="2184854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 dirty="0">
                <a:solidFill>
                  <a:srgbClr val="003E74"/>
                </a:solidFill>
              </a:rPr>
              <a:t>CYK Algorithm: Example</a:t>
            </a:r>
          </a:p>
        </p:txBody>
      </p:sp>
      <p:pic>
        <p:nvPicPr>
          <p:cNvPr id="3" name="Content Placeholder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DB08C5CC-D1FA-734F-89A3-13D50F205DB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397442"/>
            <a:ext cx="8229600" cy="3549015"/>
          </a:xfrm>
        </p:spPr>
      </p:pic>
    </p:spTree>
    <p:extLst>
      <p:ext uri="{BB962C8B-B14F-4D97-AF65-F5344CB8AC3E}">
        <p14:creationId xmlns:p14="http://schemas.microsoft.com/office/powerpoint/2010/main" val="35136861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 dirty="0">
                <a:solidFill>
                  <a:srgbClr val="003E74"/>
                </a:solidFill>
              </a:rPr>
              <a:t>CYK Algorithm: Example</a:t>
            </a:r>
          </a:p>
        </p:txBody>
      </p:sp>
      <p:pic>
        <p:nvPicPr>
          <p:cNvPr id="3" name="Content Placeholder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D0A50C1C-C3D2-5C40-B4C7-C9B5B750188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397442"/>
            <a:ext cx="8229600" cy="3549015"/>
          </a:xfrm>
        </p:spPr>
      </p:pic>
    </p:spTree>
    <p:extLst>
      <p:ext uri="{BB962C8B-B14F-4D97-AF65-F5344CB8AC3E}">
        <p14:creationId xmlns:p14="http://schemas.microsoft.com/office/powerpoint/2010/main" val="6038674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 dirty="0">
                <a:solidFill>
                  <a:srgbClr val="003E74"/>
                </a:solidFill>
              </a:rPr>
              <a:t>Applications of Parsing</a:t>
            </a:r>
          </a:p>
        </p:txBody>
      </p:sp>
      <p:sp>
        <p:nvSpPr>
          <p:cNvPr id="13315" name="Rectangle 8"/>
          <p:cNvSpPr>
            <a:spLocks noGrp="1" noChangeArrowheads="1"/>
          </p:cNvSpPr>
          <p:nvPr>
            <p:ph sz="half" idx="1"/>
          </p:nvPr>
        </p:nvSpPr>
        <p:spPr>
          <a:xfrm>
            <a:off x="457201" y="2420888"/>
            <a:ext cx="8003232" cy="2425179"/>
          </a:xfrm>
        </p:spPr>
        <p:txBody>
          <a:bodyPr/>
          <a:lstStyle/>
          <a:p>
            <a:r>
              <a:rPr lang="en-GB" altLang="en-US" sz="2400" dirty="0"/>
              <a:t>Grammar checking</a:t>
            </a:r>
          </a:p>
          <a:p>
            <a:r>
              <a:rPr lang="en-GB" altLang="en-US" sz="2400" dirty="0"/>
              <a:t>As representation / features for downstream tasks:</a:t>
            </a:r>
          </a:p>
          <a:p>
            <a:pPr lvl="1"/>
            <a:r>
              <a:rPr lang="en-GB" altLang="en-US" dirty="0"/>
              <a:t>Question Answering</a:t>
            </a:r>
          </a:p>
          <a:p>
            <a:pPr lvl="1"/>
            <a:r>
              <a:rPr lang="en-GB" altLang="en-US" dirty="0"/>
              <a:t>Information Extraction</a:t>
            </a:r>
          </a:p>
          <a:p>
            <a:pPr lvl="1"/>
            <a:r>
              <a:rPr lang="en-GB" altLang="en-US" dirty="0"/>
              <a:t>Named Entity Recognition</a:t>
            </a:r>
          </a:p>
          <a:p>
            <a:pPr lvl="1"/>
            <a:r>
              <a:rPr lang="en-GB" altLang="en-US" dirty="0"/>
              <a:t>Machine Translation</a:t>
            </a:r>
          </a:p>
          <a:p>
            <a:pPr lvl="1"/>
            <a:r>
              <a:rPr lang="en-GB" altLang="en-US" dirty="0"/>
              <a:t>…</a:t>
            </a:r>
          </a:p>
          <a:p>
            <a:pPr lvl="1"/>
            <a:endParaRPr lang="en-GB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770727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 dirty="0">
                <a:solidFill>
                  <a:srgbClr val="003E74"/>
                </a:solidFill>
              </a:rPr>
              <a:t>CYK Algorithm: Example</a:t>
            </a:r>
          </a:p>
        </p:txBody>
      </p:sp>
      <p:pic>
        <p:nvPicPr>
          <p:cNvPr id="3" name="Content Placeholder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7367CE76-1F3C-4B45-8C24-1076EB31C99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397442"/>
            <a:ext cx="8229600" cy="3549015"/>
          </a:xfrm>
        </p:spPr>
      </p:pic>
    </p:spTree>
    <p:extLst>
      <p:ext uri="{BB962C8B-B14F-4D97-AF65-F5344CB8AC3E}">
        <p14:creationId xmlns:p14="http://schemas.microsoft.com/office/powerpoint/2010/main" val="2878306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 dirty="0">
                <a:solidFill>
                  <a:srgbClr val="003E74"/>
                </a:solidFill>
              </a:rPr>
              <a:t>CYK Algorithm: Example</a:t>
            </a:r>
          </a:p>
        </p:txBody>
      </p:sp>
      <p:pic>
        <p:nvPicPr>
          <p:cNvPr id="3" name="Content Placeholder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D8E45D7C-A703-6247-B40B-363339A1496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397442"/>
            <a:ext cx="8229600" cy="3549015"/>
          </a:xfrm>
        </p:spPr>
      </p:pic>
    </p:spTree>
    <p:extLst>
      <p:ext uri="{BB962C8B-B14F-4D97-AF65-F5344CB8AC3E}">
        <p14:creationId xmlns:p14="http://schemas.microsoft.com/office/powerpoint/2010/main" val="34796265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 dirty="0">
                <a:solidFill>
                  <a:srgbClr val="003E74"/>
                </a:solidFill>
              </a:rPr>
              <a:t>CYK Algorithm: Example</a:t>
            </a:r>
          </a:p>
        </p:txBody>
      </p:sp>
      <p:pic>
        <p:nvPicPr>
          <p:cNvPr id="3" name="Content Placeholder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155198D4-199D-E740-BF96-3832E75FF08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397442"/>
            <a:ext cx="8229600" cy="3549015"/>
          </a:xfrm>
        </p:spPr>
      </p:pic>
    </p:spTree>
    <p:extLst>
      <p:ext uri="{BB962C8B-B14F-4D97-AF65-F5344CB8AC3E}">
        <p14:creationId xmlns:p14="http://schemas.microsoft.com/office/powerpoint/2010/main" val="14933989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 dirty="0">
                <a:solidFill>
                  <a:srgbClr val="003E74"/>
                </a:solidFill>
              </a:rPr>
              <a:t>CYK Algorithm: Example</a:t>
            </a:r>
          </a:p>
        </p:txBody>
      </p:sp>
      <p:pic>
        <p:nvPicPr>
          <p:cNvPr id="3" name="Content Placeholder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12E39895-221B-3146-9872-E469982CE99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397442"/>
            <a:ext cx="8229600" cy="3549015"/>
          </a:xfrm>
        </p:spPr>
      </p:pic>
    </p:spTree>
    <p:extLst>
      <p:ext uri="{BB962C8B-B14F-4D97-AF65-F5344CB8AC3E}">
        <p14:creationId xmlns:p14="http://schemas.microsoft.com/office/powerpoint/2010/main" val="18727253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 dirty="0">
                <a:solidFill>
                  <a:srgbClr val="003E74"/>
                </a:solidFill>
              </a:rPr>
              <a:t>CYK Algorithm: Example</a:t>
            </a:r>
          </a:p>
        </p:txBody>
      </p:sp>
      <p:pic>
        <p:nvPicPr>
          <p:cNvPr id="3" name="Content Placeholder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5C23D3E8-F1A5-024D-9C51-D02782AB889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397442"/>
            <a:ext cx="8229600" cy="3549015"/>
          </a:xfrm>
        </p:spPr>
      </p:pic>
    </p:spTree>
    <p:extLst>
      <p:ext uri="{BB962C8B-B14F-4D97-AF65-F5344CB8AC3E}">
        <p14:creationId xmlns:p14="http://schemas.microsoft.com/office/powerpoint/2010/main" val="28273512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 dirty="0">
                <a:solidFill>
                  <a:srgbClr val="003E74"/>
                </a:solidFill>
              </a:rPr>
              <a:t>CYK Algorithm: Example</a:t>
            </a:r>
          </a:p>
        </p:txBody>
      </p:sp>
      <p:pic>
        <p:nvPicPr>
          <p:cNvPr id="3" name="Content Placeholder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9E3A388C-139F-A14B-A311-59223E54DC9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397442"/>
            <a:ext cx="8229600" cy="3549015"/>
          </a:xfrm>
        </p:spPr>
      </p:pic>
    </p:spTree>
    <p:extLst>
      <p:ext uri="{BB962C8B-B14F-4D97-AF65-F5344CB8AC3E}">
        <p14:creationId xmlns:p14="http://schemas.microsoft.com/office/powerpoint/2010/main" val="35602410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 dirty="0">
                <a:solidFill>
                  <a:srgbClr val="003E74"/>
                </a:solidFill>
              </a:rPr>
              <a:t>CYK Algorithm: Example</a:t>
            </a:r>
          </a:p>
        </p:txBody>
      </p:sp>
      <p:pic>
        <p:nvPicPr>
          <p:cNvPr id="3" name="Content Placeholder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DD2AE76A-F6DB-9143-991A-18F70661991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397442"/>
            <a:ext cx="8229600" cy="3549015"/>
          </a:xfrm>
        </p:spPr>
      </p:pic>
    </p:spTree>
    <p:extLst>
      <p:ext uri="{BB962C8B-B14F-4D97-AF65-F5344CB8AC3E}">
        <p14:creationId xmlns:p14="http://schemas.microsoft.com/office/powerpoint/2010/main" val="39033875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 dirty="0">
                <a:solidFill>
                  <a:srgbClr val="003E74"/>
                </a:solidFill>
              </a:rPr>
              <a:t>CYK Algorithm: Example</a:t>
            </a:r>
          </a:p>
        </p:txBody>
      </p:sp>
      <p:pic>
        <p:nvPicPr>
          <p:cNvPr id="3" name="Content Placeholder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1DB90D4A-865D-344E-8570-BB7D50C746B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397442"/>
            <a:ext cx="8229600" cy="3549015"/>
          </a:xfrm>
        </p:spPr>
      </p:pic>
    </p:spTree>
    <p:extLst>
      <p:ext uri="{BB962C8B-B14F-4D97-AF65-F5344CB8AC3E}">
        <p14:creationId xmlns:p14="http://schemas.microsoft.com/office/powerpoint/2010/main" val="377221359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 dirty="0">
                <a:solidFill>
                  <a:srgbClr val="003E74"/>
                </a:solidFill>
              </a:rPr>
              <a:t>CYK Algorithm: Example</a:t>
            </a:r>
          </a:p>
        </p:txBody>
      </p:sp>
      <p:pic>
        <p:nvPicPr>
          <p:cNvPr id="3" name="Content Placeholder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48D84939-246F-3149-B4B3-017CA50690E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397442"/>
            <a:ext cx="8229600" cy="3549015"/>
          </a:xfrm>
        </p:spPr>
      </p:pic>
    </p:spTree>
    <p:extLst>
      <p:ext uri="{BB962C8B-B14F-4D97-AF65-F5344CB8AC3E}">
        <p14:creationId xmlns:p14="http://schemas.microsoft.com/office/powerpoint/2010/main" val="349378555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 dirty="0">
                <a:solidFill>
                  <a:srgbClr val="003E74"/>
                </a:solidFill>
              </a:rPr>
              <a:t>CYK Algorithm: Example</a:t>
            </a:r>
          </a:p>
        </p:txBody>
      </p:sp>
      <p:pic>
        <p:nvPicPr>
          <p:cNvPr id="3" name="Content Placeholder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831AB9D3-D2C6-1047-A2FE-16EE36724D7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397442"/>
            <a:ext cx="8229600" cy="3549015"/>
          </a:xfrm>
        </p:spPr>
      </p:pic>
    </p:spTree>
    <p:extLst>
      <p:ext uri="{BB962C8B-B14F-4D97-AF65-F5344CB8AC3E}">
        <p14:creationId xmlns:p14="http://schemas.microsoft.com/office/powerpoint/2010/main" val="6795596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 dirty="0">
                <a:solidFill>
                  <a:srgbClr val="003E74"/>
                </a:solidFill>
              </a:rPr>
              <a:t>Challenges</a:t>
            </a:r>
          </a:p>
        </p:txBody>
      </p:sp>
      <p:sp>
        <p:nvSpPr>
          <p:cNvPr id="13315" name="Rectangle 8"/>
          <p:cNvSpPr>
            <a:spLocks noGrp="1" noChangeArrowheads="1"/>
          </p:cNvSpPr>
          <p:nvPr>
            <p:ph sz="half" idx="1"/>
          </p:nvPr>
        </p:nvSpPr>
        <p:spPr>
          <a:xfrm>
            <a:off x="457201" y="2420889"/>
            <a:ext cx="8003232" cy="1728192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GB" altLang="en-US" sz="2400" dirty="0"/>
              <a:t>It is hard. The simple brute-force method has exponential time complexity.</a:t>
            </a:r>
          </a:p>
          <a:p>
            <a:pPr marL="457200" indent="-457200">
              <a:buFont typeface="+mj-lt"/>
              <a:buAutoNum type="arabicPeriod"/>
            </a:pPr>
            <a:endParaRPr lang="en-GB" altLang="en-US" sz="2400" dirty="0"/>
          </a:p>
          <a:p>
            <a:pPr marL="457200" indent="-457200">
              <a:buFont typeface="+mj-lt"/>
              <a:buAutoNum type="arabicPeriod"/>
            </a:pPr>
            <a:r>
              <a:rPr lang="en-GB" altLang="en-US" sz="2400" dirty="0"/>
              <a:t>Structural Ambiguity</a:t>
            </a:r>
          </a:p>
          <a:p>
            <a:endParaRPr lang="en-GB" altLang="en-US" sz="2400" dirty="0"/>
          </a:p>
          <a:p>
            <a:endParaRPr lang="en-GB" altLang="en-US" sz="2400" dirty="0"/>
          </a:p>
        </p:txBody>
      </p:sp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F4DBDDE1-BB86-544F-83A1-C9DF7828F1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159" y="3645024"/>
            <a:ext cx="5051639" cy="2736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4608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 dirty="0">
                <a:solidFill>
                  <a:srgbClr val="003E74"/>
                </a:solidFill>
              </a:rPr>
              <a:t>CYK Algorithm: Example</a:t>
            </a:r>
          </a:p>
        </p:txBody>
      </p:sp>
      <p:pic>
        <p:nvPicPr>
          <p:cNvPr id="3" name="Content Placeholder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4B80D0D2-FA48-2545-AA1D-D4A0B8C83EB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397442"/>
            <a:ext cx="8229600" cy="3549015"/>
          </a:xfrm>
        </p:spPr>
      </p:pic>
    </p:spTree>
    <p:extLst>
      <p:ext uri="{BB962C8B-B14F-4D97-AF65-F5344CB8AC3E}">
        <p14:creationId xmlns:p14="http://schemas.microsoft.com/office/powerpoint/2010/main" val="232438381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 dirty="0">
                <a:solidFill>
                  <a:srgbClr val="003E74"/>
                </a:solidFill>
              </a:rPr>
              <a:t>CYK Algorithm: Example</a:t>
            </a:r>
          </a:p>
        </p:txBody>
      </p:sp>
      <p:pic>
        <p:nvPicPr>
          <p:cNvPr id="3" name="Content Placeholder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71C8E3F1-EC46-874F-9225-CDE21BB1F08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397442"/>
            <a:ext cx="8229600" cy="3549015"/>
          </a:xfrm>
        </p:spPr>
      </p:pic>
    </p:spTree>
    <p:extLst>
      <p:ext uri="{BB962C8B-B14F-4D97-AF65-F5344CB8AC3E}">
        <p14:creationId xmlns:p14="http://schemas.microsoft.com/office/powerpoint/2010/main" val="157056347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 dirty="0">
                <a:solidFill>
                  <a:srgbClr val="003E74"/>
                </a:solidFill>
              </a:rPr>
              <a:t>CYK Algorithm: Example</a:t>
            </a:r>
          </a:p>
        </p:txBody>
      </p:sp>
      <p:pic>
        <p:nvPicPr>
          <p:cNvPr id="3" name="Content Placeholder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7CA4AC7C-018E-DB43-B577-BC7D6054711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397442"/>
            <a:ext cx="8229600" cy="3549015"/>
          </a:xfrm>
        </p:spPr>
      </p:pic>
    </p:spTree>
    <p:extLst>
      <p:ext uri="{BB962C8B-B14F-4D97-AF65-F5344CB8AC3E}">
        <p14:creationId xmlns:p14="http://schemas.microsoft.com/office/powerpoint/2010/main" val="203377717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 dirty="0">
                <a:solidFill>
                  <a:srgbClr val="003E74"/>
                </a:solidFill>
              </a:rPr>
              <a:t>CYK Algorithm: Example</a:t>
            </a:r>
          </a:p>
        </p:txBody>
      </p:sp>
      <p:pic>
        <p:nvPicPr>
          <p:cNvPr id="3" name="Content Placeholder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57280E1F-16B8-AE4A-955C-E6029DA9561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397442"/>
            <a:ext cx="8229600" cy="3549015"/>
          </a:xfrm>
        </p:spPr>
      </p:pic>
    </p:spTree>
    <p:extLst>
      <p:ext uri="{BB962C8B-B14F-4D97-AF65-F5344CB8AC3E}">
        <p14:creationId xmlns:p14="http://schemas.microsoft.com/office/powerpoint/2010/main" val="176904470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 dirty="0">
                <a:solidFill>
                  <a:srgbClr val="003E74"/>
                </a:solidFill>
              </a:rPr>
              <a:t>CYK Algorithm: Example</a:t>
            </a:r>
          </a:p>
        </p:txBody>
      </p:sp>
      <p:pic>
        <p:nvPicPr>
          <p:cNvPr id="3" name="Content Placeholder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F691ACB2-B30A-E843-AE5C-E15268D396D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320290"/>
            <a:ext cx="8229600" cy="3703320"/>
          </a:xfrm>
        </p:spPr>
      </p:pic>
    </p:spTree>
    <p:extLst>
      <p:ext uri="{BB962C8B-B14F-4D97-AF65-F5344CB8AC3E}">
        <p14:creationId xmlns:p14="http://schemas.microsoft.com/office/powerpoint/2010/main" val="105676671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 dirty="0">
                <a:solidFill>
                  <a:srgbClr val="003E74"/>
                </a:solidFill>
              </a:rPr>
              <a:t>CYK Algorithm: Example</a:t>
            </a:r>
          </a:p>
        </p:txBody>
      </p:sp>
      <p:pic>
        <p:nvPicPr>
          <p:cNvPr id="3" name="Content Placeholder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FDE3BAA6-012A-C848-9890-BE17BF15F1D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397442"/>
            <a:ext cx="8229600" cy="3549015"/>
          </a:xfrm>
        </p:spPr>
      </p:pic>
    </p:spTree>
    <p:extLst>
      <p:ext uri="{BB962C8B-B14F-4D97-AF65-F5344CB8AC3E}">
        <p14:creationId xmlns:p14="http://schemas.microsoft.com/office/powerpoint/2010/main" val="266085726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 dirty="0">
                <a:solidFill>
                  <a:srgbClr val="003E74"/>
                </a:solidFill>
              </a:rPr>
              <a:t>CYK Algorithm: Example</a:t>
            </a:r>
          </a:p>
        </p:txBody>
      </p:sp>
      <p:pic>
        <p:nvPicPr>
          <p:cNvPr id="3" name="Content Placeholder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E97F056E-397A-E948-A930-7AA317924C3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397442"/>
            <a:ext cx="8229600" cy="3549015"/>
          </a:xfrm>
        </p:spPr>
      </p:pic>
    </p:spTree>
    <p:extLst>
      <p:ext uri="{BB962C8B-B14F-4D97-AF65-F5344CB8AC3E}">
        <p14:creationId xmlns:p14="http://schemas.microsoft.com/office/powerpoint/2010/main" val="8967806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 dirty="0">
                <a:solidFill>
                  <a:srgbClr val="003E74"/>
                </a:solidFill>
              </a:rPr>
              <a:t>CYK Algorithm: What is the time complexity?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D147EC-E009-0044-B241-4F1A66E726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943100"/>
            <a:ext cx="8229600" cy="4457700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Pause the video and calculate </a:t>
            </a:r>
          </a:p>
        </p:txBody>
      </p:sp>
    </p:spTree>
    <p:extLst>
      <p:ext uri="{BB962C8B-B14F-4D97-AF65-F5344CB8AC3E}">
        <p14:creationId xmlns:p14="http://schemas.microsoft.com/office/powerpoint/2010/main" val="5821999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 dirty="0">
                <a:solidFill>
                  <a:srgbClr val="003E74"/>
                </a:solidFill>
              </a:rPr>
              <a:t>CYK Algorithm: How to retrieve parse trees?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E86688-3F2B-4941-A7E3-680B6803DA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943100"/>
            <a:ext cx="8229600" cy="4457700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Backpointer</a:t>
            </a:r>
            <a:r>
              <a:rPr lang="en-US" dirty="0"/>
              <a:t>!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When filling up a cell with a particular non-terminal, also store the cells and the symbols used.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064146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 dirty="0">
                <a:solidFill>
                  <a:srgbClr val="003E74"/>
                </a:solidFill>
              </a:rPr>
              <a:t>CYK Algorithm: How to retrieve parse trees?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E86688-3F2B-4941-A7E3-680B6803DA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943100"/>
            <a:ext cx="8229600" cy="4457700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6" descr="A picture containing clock&#10;&#10;Description automatically generated">
            <a:extLst>
              <a:ext uri="{FF2B5EF4-FFF2-40B4-BE49-F238E27FC236}">
                <a16:creationId xmlns:a16="http://schemas.microsoft.com/office/drawing/2014/main" id="{38AAEF00-3C82-B242-ADA2-5EBA92A110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344" y="2061843"/>
            <a:ext cx="3929311" cy="396242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80EF193-907D-9942-B76F-1CB2576F1598}"/>
              </a:ext>
            </a:extLst>
          </p:cNvPr>
          <p:cNvSpPr/>
          <p:nvPr/>
        </p:nvSpPr>
        <p:spPr>
          <a:xfrm>
            <a:off x="465212" y="6003332"/>
            <a:ext cx="82296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100" dirty="0">
                <a:solidFill>
                  <a:srgbClr val="000000"/>
                </a:solidFill>
                <a:latin typeface="Arial" panose="020B0604020202020204" pitchFamily="34" charset="0"/>
              </a:rPr>
              <a:t>From </a:t>
            </a:r>
            <a:r>
              <a:rPr lang="en-IN" sz="1100" dirty="0" err="1">
                <a:solidFill>
                  <a:srgbClr val="000000"/>
                </a:solidFill>
                <a:latin typeface="Arial" panose="020B0604020202020204" pitchFamily="34" charset="0"/>
              </a:rPr>
              <a:t>Jurafsky</a:t>
            </a:r>
            <a:r>
              <a:rPr lang="en-IN" sz="1100" dirty="0">
                <a:solidFill>
                  <a:srgbClr val="000000"/>
                </a:solidFill>
                <a:latin typeface="Arial" panose="020B0604020202020204" pitchFamily="34" charset="0"/>
              </a:rPr>
              <a:t>, D and Martin, J, “Speech and Language Processing,” 2018, </a:t>
            </a:r>
            <a:r>
              <a:rPr lang="en-IN" sz="1100" dirty="0" err="1">
                <a:solidFill>
                  <a:srgbClr val="000000"/>
                </a:solidFill>
                <a:latin typeface="Arial" panose="020B0604020202020204" pitchFamily="34" charset="0"/>
              </a:rPr>
              <a:t>ch</a:t>
            </a:r>
            <a:r>
              <a:rPr lang="en-IN" sz="1100" dirty="0">
                <a:solidFill>
                  <a:srgbClr val="000000"/>
                </a:solidFill>
                <a:latin typeface="Arial" panose="020B0604020202020204" pitchFamily="34" charset="0"/>
              </a:rPr>
              <a:t> 13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7842138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 dirty="0">
                <a:solidFill>
                  <a:srgbClr val="003E74"/>
                </a:solidFill>
              </a:rPr>
              <a:t>Addressing the Challenges</a:t>
            </a:r>
          </a:p>
        </p:txBody>
      </p:sp>
      <p:sp>
        <p:nvSpPr>
          <p:cNvPr id="13315" name="Rectangle 8"/>
          <p:cNvSpPr>
            <a:spLocks noGrp="1" noChangeArrowheads="1"/>
          </p:cNvSpPr>
          <p:nvPr>
            <p:ph sz="half" idx="1"/>
          </p:nvPr>
        </p:nvSpPr>
        <p:spPr>
          <a:xfrm>
            <a:off x="457201" y="2420889"/>
            <a:ext cx="8003232" cy="1728192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GB" altLang="en-US" sz="2400" dirty="0" err="1"/>
              <a:t>Cocke</a:t>
            </a:r>
            <a:r>
              <a:rPr lang="en-GB" altLang="en-US" sz="2400" dirty="0"/>
              <a:t>-Younger-</a:t>
            </a:r>
            <a:r>
              <a:rPr lang="en-GB" altLang="en-US" sz="2400" dirty="0" err="1"/>
              <a:t>Kasami</a:t>
            </a:r>
            <a:r>
              <a:rPr lang="en-GB" altLang="en-US" sz="2400" dirty="0"/>
              <a:t> (CYK) Algorithm</a:t>
            </a:r>
          </a:p>
          <a:p>
            <a:pPr marL="457200" indent="-457200">
              <a:buFont typeface="+mj-lt"/>
              <a:buAutoNum type="arabicPeriod"/>
            </a:pPr>
            <a:endParaRPr lang="en-GB" altLang="en-US" sz="2400" dirty="0"/>
          </a:p>
          <a:p>
            <a:pPr marL="457200" indent="-457200">
              <a:buFont typeface="+mj-lt"/>
              <a:buAutoNum type="arabicPeriod"/>
            </a:pPr>
            <a:r>
              <a:rPr lang="en-GB" altLang="en-US" sz="2400" dirty="0"/>
              <a:t>Probabilistic Context-Free Grammar (PCFG)</a:t>
            </a:r>
          </a:p>
          <a:p>
            <a:endParaRPr lang="en-GB" altLang="en-US" sz="2400" dirty="0"/>
          </a:p>
          <a:p>
            <a:endParaRPr lang="en-GB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43399719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 dirty="0">
                <a:solidFill>
                  <a:srgbClr val="003E74"/>
                </a:solidFill>
              </a:rPr>
              <a:t>How to retrieve the most probable parse tree?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E86688-3F2B-4941-A7E3-680B6803DA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943100"/>
            <a:ext cx="8229600" cy="4457700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Probabilistic Context-Free Grammar (PCFG) in Chomsky Normal Form</a:t>
            </a:r>
          </a:p>
        </p:txBody>
      </p:sp>
    </p:spTree>
    <p:extLst>
      <p:ext uri="{BB962C8B-B14F-4D97-AF65-F5344CB8AC3E}">
        <p14:creationId xmlns:p14="http://schemas.microsoft.com/office/powerpoint/2010/main" val="274730455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 dirty="0">
                <a:solidFill>
                  <a:srgbClr val="003E74"/>
                </a:solidFill>
              </a:rPr>
              <a:t>Probabilistic Context-Free Grammar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67E86688-3F2B-4941-A7E3-680B6803DA53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457200" y="1943100"/>
                <a:ext cx="8229600" cy="4457700"/>
              </a:xfrm>
            </p:spPr>
            <p:txBody>
              <a:bodyPr/>
              <a:lstStyle/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PCFG is a CFG where each rule (X </a:t>
                </a:r>
                <a14:m>
                  <m:oMath xmlns:m="http://schemas.openxmlformats.org/officeDocument/2006/math">
                    <m:r>
                      <a:rPr lang="en-GB" alt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Y Z) comes with a probability score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𝑌𝑍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𝑐𝑜𝑢𝑛𝑡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𝑌𝑍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𝑐𝑜𝑢𝑛𝑡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→∗∗)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67E86688-3F2B-4941-A7E3-680B6803DA5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457200" y="1943100"/>
                <a:ext cx="8229600" cy="4457700"/>
              </a:xfrm>
              <a:blipFill>
                <a:blip r:embed="rId3"/>
                <a:stretch>
                  <a:fillRect l="-2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5336080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5"/>
          <p:cNvSpPr>
            <a:spLocks noGrp="1" noChangeArrowheads="1"/>
          </p:cNvSpPr>
          <p:nvPr>
            <p:ph type="title"/>
          </p:nvPr>
        </p:nvSpPr>
        <p:spPr>
          <a:xfrm>
            <a:off x="457200" y="1487908"/>
            <a:ext cx="8229600" cy="507556"/>
          </a:xfrm>
        </p:spPr>
        <p:txBody>
          <a:bodyPr anchor="ctr">
            <a:normAutofit/>
          </a:bodyPr>
          <a:lstStyle/>
          <a:p>
            <a:pPr eaLnBrk="1" hangingPunct="1"/>
            <a:r>
              <a:rPr lang="en-GB" altLang="en-US"/>
              <a:t>PCFG Example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CB4542A8-ADBE-A34E-A51E-EDFA3C808D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563861"/>
            <a:ext cx="8229600" cy="3209543"/>
          </a:xfrm>
          <a:noFill/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FDB1B03-F702-0744-A496-D8D0E7ABB524}"/>
              </a:ext>
            </a:extLst>
          </p:cNvPr>
          <p:cNvCxnSpPr/>
          <p:nvPr/>
        </p:nvCxnSpPr>
        <p:spPr>
          <a:xfrm>
            <a:off x="5004048" y="2996952"/>
            <a:ext cx="3528392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716076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5"/>
          <p:cNvSpPr>
            <a:spLocks noGrp="1" noChangeArrowheads="1"/>
          </p:cNvSpPr>
          <p:nvPr>
            <p:ph type="title"/>
          </p:nvPr>
        </p:nvSpPr>
        <p:spPr>
          <a:xfrm>
            <a:off x="457200" y="1487908"/>
            <a:ext cx="8229600" cy="507556"/>
          </a:xfrm>
        </p:spPr>
        <p:txBody>
          <a:bodyPr anchor="ctr">
            <a:normAutofit/>
          </a:bodyPr>
          <a:lstStyle/>
          <a:p>
            <a:pPr eaLnBrk="1" hangingPunct="1"/>
            <a:r>
              <a:rPr lang="en-GB" altLang="en-US" dirty="0"/>
              <a:t>CYK Algorithm using PCFG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606E9935-E820-6A41-B7E4-93C6760FBB4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995465"/>
                <a:ext cx="8363272" cy="3995220"/>
              </a:xfrm>
            </p:spPr>
            <p:txBody>
              <a:bodyPr/>
              <a:lstStyle/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Like Viterbi Algorithm, you keep track of Viterbi score at each step.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For instance, let </a:t>
                </a:r>
                <a:r>
                  <a:rPr lang="en-US" b="1" dirty="0"/>
                  <a:t>X </a:t>
                </a:r>
                <a14:m>
                  <m:oMath xmlns:m="http://schemas.openxmlformats.org/officeDocument/2006/math">
                    <m:r>
                      <a:rPr lang="en-GB" alt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b="1" dirty="0"/>
                  <a:t> Y Z </a:t>
                </a:r>
                <a:r>
                  <a:rPr lang="en-US" dirty="0"/>
                  <a:t>be a rule with probability</a:t>
                </a:r>
                <a:r>
                  <a:rPr lang="en-US" b="1" dirty="0"/>
                  <a:t>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𝒑</m:t>
                    </m:r>
                  </m:oMath>
                </a14:m>
                <a:r>
                  <a:rPr lang="en-US" dirty="0"/>
                  <a:t>. </a:t>
                </a:r>
              </a:p>
              <a:p>
                <a:pPr marL="0" indent="0">
                  <a:buNone/>
                </a:pPr>
                <a:r>
                  <a:rPr lang="en-US" dirty="0"/>
                  <a:t>Also, suppose a particular cell </a:t>
                </a:r>
                <a:r>
                  <a:rPr lang="en-US" b="1" dirty="0"/>
                  <a:t>‘y’ </a:t>
                </a:r>
                <a:r>
                  <a:rPr lang="en-US" dirty="0"/>
                  <a:t>contains </a:t>
                </a:r>
                <a:r>
                  <a:rPr lang="en-US" b="1" dirty="0"/>
                  <a:t>Y</a:t>
                </a:r>
                <a:r>
                  <a:rPr lang="en-US" dirty="0"/>
                  <a:t> with Viterbi score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𝑽𝒚</m:t>
                    </m:r>
                  </m:oMath>
                </a14:m>
                <a:endParaRPr lang="en-US" b="1" dirty="0"/>
              </a:p>
              <a:p>
                <a:pPr marL="0" indent="0">
                  <a:buNone/>
                </a:pPr>
                <a:r>
                  <a:rPr lang="en-US" dirty="0"/>
                  <a:t>And suppose a particular cell </a:t>
                </a:r>
                <a:r>
                  <a:rPr lang="en-US" b="1" dirty="0"/>
                  <a:t>‘z’ </a:t>
                </a:r>
                <a:r>
                  <a:rPr lang="en-US" dirty="0"/>
                  <a:t>contain </a:t>
                </a:r>
                <a:r>
                  <a:rPr lang="en-US" b="1" dirty="0"/>
                  <a:t>Z</a:t>
                </a:r>
                <a:r>
                  <a:rPr lang="en-US" dirty="0"/>
                  <a:t> with Viterbi score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𝑽𝒛</m:t>
                    </m:r>
                  </m:oMath>
                </a14:m>
                <a:endParaRPr lang="en-US" b="1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If according to CYK algorithm we fill a cell </a:t>
                </a:r>
                <a:r>
                  <a:rPr lang="en-US" b="1" dirty="0"/>
                  <a:t>‘x’ </a:t>
                </a:r>
                <a:r>
                  <a:rPr lang="en-US" dirty="0"/>
                  <a:t>with </a:t>
                </a:r>
                <a:r>
                  <a:rPr lang="en-US" b="1" dirty="0"/>
                  <a:t>X</a:t>
                </a:r>
                <a:r>
                  <a:rPr lang="en-US" dirty="0"/>
                  <a:t> using the above rule, then</a:t>
                </a:r>
              </a:p>
              <a:p>
                <a:pPr marL="0" indent="0">
                  <a:buNone/>
                </a:pPr>
                <a:r>
                  <a:rPr lang="en-US" dirty="0"/>
                  <a:t>we should also store a Viterbi score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𝑽𝒙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𝑽𝒚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 ∗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𝑽𝒛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 ∗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𝒑</m:t>
                    </m:r>
                  </m:oMath>
                </a14:m>
                <a:endParaRPr lang="en-US" b="1" dirty="0"/>
              </a:p>
              <a:p>
                <a:pPr marL="0" indent="0">
                  <a:buNone/>
                </a:pPr>
                <a:endParaRPr lang="en-US" b="1" dirty="0"/>
              </a:p>
              <a:p>
                <a:pPr marL="0" indent="0">
                  <a:buNone/>
                </a:pPr>
                <a:r>
                  <a:rPr lang="en-US" dirty="0"/>
                  <a:t>If cell </a:t>
                </a:r>
                <a:r>
                  <a:rPr lang="en-US" b="1" dirty="0"/>
                  <a:t>‘x’ </a:t>
                </a:r>
                <a:r>
                  <a:rPr lang="en-US" dirty="0"/>
                  <a:t>already has </a:t>
                </a:r>
                <a:r>
                  <a:rPr lang="en-US" b="1" dirty="0"/>
                  <a:t>X </a:t>
                </a:r>
                <a:r>
                  <a:rPr lang="en-US" dirty="0"/>
                  <a:t>in it with a Viterbi score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𝑽𝒙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𝒐𝒍𝒅</m:t>
                    </m:r>
                  </m:oMath>
                </a14:m>
                <a:r>
                  <a:rPr lang="en-US" dirty="0"/>
                  <a:t>, then we compare the newly computed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𝑽𝒙</m:t>
                    </m:r>
                  </m:oMath>
                </a14:m>
                <a:r>
                  <a:rPr lang="en-US" dirty="0"/>
                  <a:t> with it. If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𝑽𝒙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𝑽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𝒐𝒍𝒅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then replace </a:t>
                </a:r>
                <a:r>
                  <a:rPr lang="en-US" dirty="0" err="1"/>
                  <a:t>backpointers</a:t>
                </a:r>
                <a:r>
                  <a:rPr lang="en-US" dirty="0"/>
                  <a:t> and Viterbi score with the new ones.</a:t>
                </a:r>
                <a:endParaRPr lang="en-US" b="1" dirty="0"/>
              </a:p>
            </p:txBody>
          </p:sp>
        </mc:Choice>
        <mc:Fallback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606E9935-E820-6A41-B7E4-93C6760FBB4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995465"/>
                <a:ext cx="8363272" cy="3995220"/>
              </a:xfrm>
              <a:blipFill>
                <a:blip r:embed="rId3"/>
                <a:stretch>
                  <a:fillRect l="-1821" b="-63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1238724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5"/>
          <p:cNvSpPr>
            <a:spLocks noGrp="1" noChangeArrowheads="1"/>
          </p:cNvSpPr>
          <p:nvPr>
            <p:ph type="title"/>
          </p:nvPr>
        </p:nvSpPr>
        <p:spPr>
          <a:xfrm>
            <a:off x="457200" y="1487908"/>
            <a:ext cx="8229600" cy="507556"/>
          </a:xfrm>
        </p:spPr>
        <p:txBody>
          <a:bodyPr anchor="ctr">
            <a:normAutofit/>
          </a:bodyPr>
          <a:lstStyle/>
          <a:p>
            <a:pPr eaLnBrk="1" hangingPunct="1"/>
            <a:r>
              <a:rPr lang="en-GB" altLang="en-US" dirty="0"/>
              <a:t>Exercises and Tutorial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06E9935-E820-6A41-B7E4-93C6760FBB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995465"/>
            <a:ext cx="8363272" cy="3995220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IN" dirty="0">
                <a:hlinkClick r:id="rId3"/>
              </a:rPr>
              <a:t>https://github.com/CRLala/CYK_Algorithm_for_Parsing</a:t>
            </a:r>
            <a:endParaRPr lang="en-GB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562018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5"/>
          <p:cNvSpPr>
            <a:spLocks noGrp="1" noChangeArrowheads="1"/>
          </p:cNvSpPr>
          <p:nvPr>
            <p:ph type="title"/>
          </p:nvPr>
        </p:nvSpPr>
        <p:spPr>
          <a:xfrm>
            <a:off x="457200" y="1487908"/>
            <a:ext cx="8229600" cy="507556"/>
          </a:xfrm>
        </p:spPr>
        <p:txBody>
          <a:bodyPr anchor="ctr">
            <a:normAutofit/>
          </a:bodyPr>
          <a:lstStyle/>
          <a:p>
            <a:pPr eaLnBrk="1" hangingPunct="1"/>
            <a:r>
              <a:rPr lang="en-GB" altLang="en-US" dirty="0"/>
              <a:t>Questions and Answers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06E9935-E820-6A41-B7E4-93C6760FBB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995465"/>
            <a:ext cx="8363272" cy="3995220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Piazza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Q&amp;A sessions according to time-zones at specified times</a:t>
            </a:r>
            <a:endParaRPr lang="en-GB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241339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5"/>
          <p:cNvSpPr>
            <a:spLocks noGrp="1" noChangeArrowheads="1"/>
          </p:cNvSpPr>
          <p:nvPr>
            <p:ph type="title"/>
          </p:nvPr>
        </p:nvSpPr>
        <p:spPr>
          <a:xfrm>
            <a:off x="457200" y="1487908"/>
            <a:ext cx="8229600" cy="507556"/>
          </a:xfrm>
        </p:spPr>
        <p:txBody>
          <a:bodyPr anchor="ctr">
            <a:normAutofit/>
          </a:bodyPr>
          <a:lstStyle/>
          <a:p>
            <a:pPr eaLnBrk="1" hangingPunct="1"/>
            <a:r>
              <a:rPr lang="en-GB" altLang="en-US" dirty="0"/>
              <a:t>Summary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06E9935-E820-6A41-B7E4-93C6760FBB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995465"/>
            <a:ext cx="8363272" cy="3995220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Constituency parsing: generate a syntactic structure (parse tree) of a sequence of tokens.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Constituency parsing is hard (in terms of time complexity) and may have structural ambiguities (multiple parse trees).</a:t>
            </a:r>
          </a:p>
          <a:p>
            <a:endParaRPr lang="en-US" dirty="0"/>
          </a:p>
          <a:p>
            <a:r>
              <a:rPr lang="en-US" dirty="0"/>
              <a:t>CYK algorithm pseudocode, intuition, and example. Improves efficiency from exponential time complexity to polynomial time complexity.</a:t>
            </a:r>
          </a:p>
          <a:p>
            <a:endParaRPr lang="en-US" dirty="0"/>
          </a:p>
          <a:p>
            <a:r>
              <a:rPr lang="en-US" dirty="0"/>
              <a:t>CYK algorithm using a PCFG in CNF is a Viterbi-style algorithm which can help retrieve the most probable parse tree.</a:t>
            </a:r>
          </a:p>
        </p:txBody>
      </p:sp>
    </p:spTree>
    <p:extLst>
      <p:ext uri="{BB962C8B-B14F-4D97-AF65-F5344CB8AC3E}">
        <p14:creationId xmlns:p14="http://schemas.microsoft.com/office/powerpoint/2010/main" val="344342465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5"/>
          <p:cNvSpPr>
            <a:spLocks noGrp="1" noChangeArrowheads="1"/>
          </p:cNvSpPr>
          <p:nvPr>
            <p:ph type="title"/>
          </p:nvPr>
        </p:nvSpPr>
        <p:spPr>
          <a:xfrm>
            <a:off x="457200" y="1487908"/>
            <a:ext cx="8229600" cy="507556"/>
          </a:xfrm>
        </p:spPr>
        <p:txBody>
          <a:bodyPr anchor="ctr">
            <a:normAutofit/>
          </a:bodyPr>
          <a:lstStyle/>
          <a:p>
            <a:pPr eaLnBrk="1" hangingPunct="1"/>
            <a:r>
              <a:rPr lang="en-GB" altLang="en-US" dirty="0"/>
              <a:t>Next lecture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06E9935-E820-6A41-B7E4-93C6760FBB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995465"/>
            <a:ext cx="8363272" cy="3995220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Dependency parsing</a:t>
            </a:r>
          </a:p>
        </p:txBody>
      </p:sp>
    </p:spTree>
    <p:extLst>
      <p:ext uri="{BB962C8B-B14F-4D97-AF65-F5344CB8AC3E}">
        <p14:creationId xmlns:p14="http://schemas.microsoft.com/office/powerpoint/2010/main" val="136525173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5"/>
          <p:cNvSpPr>
            <a:spLocks noGrp="1" noChangeArrowheads="1"/>
          </p:cNvSpPr>
          <p:nvPr>
            <p:ph type="title"/>
          </p:nvPr>
        </p:nvSpPr>
        <p:spPr>
          <a:xfrm>
            <a:off x="457200" y="1487908"/>
            <a:ext cx="8229600" cy="507556"/>
          </a:xfrm>
        </p:spPr>
        <p:txBody>
          <a:bodyPr anchor="ctr">
            <a:normAutofit/>
          </a:bodyPr>
          <a:lstStyle/>
          <a:p>
            <a:pPr eaLnBrk="1" hangingPunct="1"/>
            <a:r>
              <a:rPr lang="en-GB" altLang="en-US" dirty="0"/>
              <a:t>Thank you!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06E9935-E820-6A41-B7E4-93C6760FBB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995465"/>
            <a:ext cx="8363272" cy="3995220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Chiraag Lala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u="sng" dirty="0" err="1">
                <a:solidFill>
                  <a:schemeClr val="accent1"/>
                </a:solidFill>
              </a:rPr>
              <a:t>clala@imperial.ac.uk</a:t>
            </a:r>
            <a:endParaRPr lang="en-US" b="1" u="sng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66065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 dirty="0">
                <a:solidFill>
                  <a:srgbClr val="003E74"/>
                </a:solidFill>
              </a:rPr>
              <a:t>Context-Free Grammar (CFG) </a:t>
            </a:r>
            <a:br>
              <a:rPr lang="en-GB" altLang="en-US" dirty="0">
                <a:solidFill>
                  <a:srgbClr val="003E74"/>
                </a:solidFill>
              </a:rPr>
            </a:br>
            <a:r>
              <a:rPr lang="en-GB" altLang="en-US" dirty="0">
                <a:solidFill>
                  <a:srgbClr val="003E74"/>
                </a:solidFill>
              </a:rPr>
              <a:t>in Chomsky Normal Form (CNF)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315" name="Rectangle 8"/>
              <p:cNvSpPr>
                <a:spLocks noGrp="1" noChangeArrowheads="1"/>
              </p:cNvSpPr>
              <p:nvPr>
                <p:ph sz="half" idx="1"/>
              </p:nvPr>
            </p:nvSpPr>
            <p:spPr>
              <a:xfrm>
                <a:off x="4860033" y="2852936"/>
                <a:ext cx="3600399" cy="199313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GB" altLang="en-US" sz="2400" dirty="0"/>
                  <a:t>Rules are of the form</a:t>
                </a:r>
                <a:br>
                  <a:rPr lang="en-GB" altLang="en-US" sz="2400" dirty="0"/>
                </a:br>
                <a:br>
                  <a:rPr lang="en-GB" altLang="en-US" sz="2400" dirty="0"/>
                </a:br>
                <a:r>
                  <a:rPr lang="en-GB" altLang="en-US" sz="2400" b="1" dirty="0"/>
                  <a:t>X </a:t>
                </a:r>
                <a14:m>
                  <m:oMath xmlns:m="http://schemas.openxmlformats.org/officeDocument/2006/math">
                    <m:r>
                      <a:rPr lang="en-GB" alt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GB" altLang="en-US" sz="2400" b="1" dirty="0"/>
                  <a:t> Y Z  	</a:t>
                </a:r>
                <a:r>
                  <a:rPr lang="en-GB" altLang="en-US" sz="2400" dirty="0"/>
                  <a:t>(Grammar)</a:t>
                </a:r>
              </a:p>
              <a:p>
                <a:pPr marL="0" indent="0" eaLnBrk="1" hangingPunct="1">
                  <a:buFontTx/>
                  <a:buNone/>
                </a:pPr>
                <a:br>
                  <a:rPr lang="en-GB" altLang="en-US" sz="2400" dirty="0"/>
                </a:br>
                <a:r>
                  <a:rPr lang="en-GB" altLang="en-US" sz="2400" dirty="0"/>
                  <a:t>or</a:t>
                </a:r>
                <a:br>
                  <a:rPr lang="en-GB" altLang="en-US" sz="2400" dirty="0"/>
                </a:br>
                <a:endParaRPr lang="en-GB" altLang="en-US" sz="2400" dirty="0"/>
              </a:p>
              <a:p>
                <a:pPr marL="0" indent="0">
                  <a:buNone/>
                </a:pPr>
                <a:r>
                  <a:rPr lang="en-GB" altLang="en-US" sz="2400" b="1" dirty="0"/>
                  <a:t>X </a:t>
                </a:r>
                <a14:m>
                  <m:oMath xmlns:m="http://schemas.openxmlformats.org/officeDocument/2006/math">
                    <m:r>
                      <a:rPr lang="en-GB" alt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GB" altLang="en-US" sz="2400" b="1" dirty="0"/>
                  <a:t> w    	</a:t>
                </a:r>
                <a:r>
                  <a:rPr lang="en-GB" altLang="en-US" sz="2400" dirty="0"/>
                  <a:t>(Lexicon)</a:t>
                </a:r>
              </a:p>
            </p:txBody>
          </p:sp>
        </mc:Choice>
        <mc:Fallback>
          <p:sp>
            <p:nvSpPr>
              <p:cNvPr id="13315" name="Rectangle 8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4860033" y="2852936"/>
                <a:ext cx="3600399" cy="1993131"/>
              </a:xfrm>
              <a:blipFill>
                <a:blip r:embed="rId3"/>
                <a:stretch>
                  <a:fillRect l="-4930" t="-5063" b="-443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CF660CAF-2083-B746-B971-90452BE902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2348880"/>
            <a:ext cx="2707332" cy="3926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9732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 dirty="0" err="1">
                <a:solidFill>
                  <a:srgbClr val="003E74"/>
                </a:solidFill>
              </a:rPr>
              <a:t>Cocke</a:t>
            </a:r>
            <a:r>
              <a:rPr lang="en-GB" altLang="en-US" dirty="0">
                <a:solidFill>
                  <a:srgbClr val="003E74"/>
                </a:solidFill>
              </a:rPr>
              <a:t>-Younger-</a:t>
            </a:r>
            <a:r>
              <a:rPr lang="en-GB" altLang="en-US" dirty="0" err="1">
                <a:solidFill>
                  <a:srgbClr val="003E74"/>
                </a:solidFill>
              </a:rPr>
              <a:t>Kasami</a:t>
            </a:r>
            <a:r>
              <a:rPr lang="en-GB" altLang="en-US" dirty="0">
                <a:solidFill>
                  <a:srgbClr val="003E74"/>
                </a:solidFill>
              </a:rPr>
              <a:t> Algorithm</a:t>
            </a:r>
          </a:p>
        </p:txBody>
      </p:sp>
      <p:sp>
        <p:nvSpPr>
          <p:cNvPr id="13315" name="Rectangle 8"/>
          <p:cNvSpPr>
            <a:spLocks noGrp="1" noChangeArrowheads="1"/>
          </p:cNvSpPr>
          <p:nvPr>
            <p:ph sz="half" idx="1"/>
          </p:nvPr>
        </p:nvSpPr>
        <p:spPr>
          <a:xfrm>
            <a:off x="457200" y="2132856"/>
            <a:ext cx="8003232" cy="3237236"/>
          </a:xfrm>
        </p:spPr>
        <p:txBody>
          <a:bodyPr/>
          <a:lstStyle/>
          <a:p>
            <a:pPr marL="0" indent="0">
              <a:buNone/>
            </a:pPr>
            <a:r>
              <a:rPr lang="en-GB" altLang="en-US" sz="2400" dirty="0"/>
              <a:t>Dynamic programming algorithm with polynomial time complexity.</a:t>
            </a:r>
          </a:p>
          <a:p>
            <a:pPr marL="0" indent="0">
              <a:buNone/>
            </a:pPr>
            <a:endParaRPr lang="en-GB" altLang="en-US" sz="2400" dirty="0"/>
          </a:p>
          <a:p>
            <a:pPr marL="0" indent="0">
              <a:buNone/>
            </a:pPr>
            <a:r>
              <a:rPr lang="en-GB" altLang="en-US" sz="2400" dirty="0"/>
              <a:t>Input: sequence of words (sentence) and a CFG in CNF</a:t>
            </a:r>
          </a:p>
          <a:p>
            <a:pPr marL="0" indent="0">
              <a:buNone/>
            </a:pPr>
            <a:r>
              <a:rPr lang="en-GB" altLang="en-US" sz="2400" dirty="0"/>
              <a:t>Returns: n x n matrix of all possible parse trees</a:t>
            </a:r>
          </a:p>
          <a:p>
            <a:pPr marL="0" indent="0">
              <a:buNone/>
            </a:pPr>
            <a:r>
              <a:rPr lang="en-GB" altLang="en-US" sz="2400" dirty="0"/>
              <a:t>		    </a:t>
            </a:r>
            <a:r>
              <a:rPr lang="en-GB" altLang="en-US" sz="1600" dirty="0"/>
              <a:t>n is length of the sentence</a:t>
            </a:r>
          </a:p>
          <a:p>
            <a:pPr marL="0" indent="0">
              <a:buNone/>
            </a:pPr>
            <a:endParaRPr lang="en-GB" altLang="en-US" sz="1600" dirty="0"/>
          </a:p>
          <a:p>
            <a:pPr marL="0" indent="0">
              <a:buNone/>
            </a:pPr>
            <a:endParaRPr lang="en-GB" altLang="en-US" sz="1600" dirty="0"/>
          </a:p>
          <a:p>
            <a:pPr marL="0" indent="0">
              <a:buNone/>
            </a:pPr>
            <a:r>
              <a:rPr lang="en-IN" sz="1200" dirty="0" err="1"/>
              <a:t>Kasami</a:t>
            </a:r>
            <a:r>
              <a:rPr lang="en-IN" sz="1200" dirty="0"/>
              <a:t>, T. (1965). An efficient recognition and syntax analysis algorithm for context-free languages. Tech. rep. AFCRL-65-758, Air Force Cambridge Research Laboratory, Bedford, MA.</a:t>
            </a:r>
          </a:p>
          <a:p>
            <a:pPr marL="0" indent="0">
              <a:buNone/>
            </a:pPr>
            <a:r>
              <a:rPr lang="en-IN" sz="1200" dirty="0"/>
              <a:t>Younger, D. H. (1967). Recognition and parsing of </a:t>
            </a:r>
            <a:r>
              <a:rPr lang="en-IN" sz="1200" dirty="0" err="1"/>
              <a:t>contextfree</a:t>
            </a:r>
            <a:r>
              <a:rPr lang="en-IN" sz="1200" dirty="0"/>
              <a:t> languages in time n 3 . Information and Control, 10, 189–208.</a:t>
            </a:r>
            <a:endParaRPr lang="en-GB" altLang="en-US" sz="1200" dirty="0"/>
          </a:p>
          <a:p>
            <a:endParaRPr lang="en-GB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4743517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 dirty="0">
                <a:solidFill>
                  <a:srgbClr val="003E74"/>
                </a:solidFill>
              </a:rPr>
              <a:t>CYK Algorithm: Pseudocode</a:t>
            </a:r>
          </a:p>
        </p:txBody>
      </p:sp>
      <p:sp>
        <p:nvSpPr>
          <p:cNvPr id="13315" name="Rectangle 8"/>
          <p:cNvSpPr>
            <a:spLocks noGrp="1" noChangeArrowheads="1"/>
          </p:cNvSpPr>
          <p:nvPr>
            <p:ph sz="half" idx="1"/>
          </p:nvPr>
        </p:nvSpPr>
        <p:spPr>
          <a:xfrm>
            <a:off x="457200" y="2132856"/>
            <a:ext cx="8003232" cy="3237236"/>
          </a:xfrm>
        </p:spPr>
        <p:txBody>
          <a:bodyPr/>
          <a:lstStyle/>
          <a:p>
            <a:pPr marL="0" indent="0">
              <a:buNone/>
            </a:pPr>
            <a:r>
              <a:rPr lang="en-GB" altLang="en-US" sz="1800" b="1" dirty="0">
                <a:latin typeface="Courier" pitchFamily="2" charset="0"/>
              </a:rPr>
              <a:t>function</a:t>
            </a:r>
            <a:r>
              <a:rPr lang="en-GB" altLang="en-US" sz="1800" dirty="0">
                <a:latin typeface="Courier" pitchFamily="2" charset="0"/>
              </a:rPr>
              <a:t> CKY(sentence, grammar) </a:t>
            </a:r>
            <a:r>
              <a:rPr lang="en-GB" altLang="en-US" sz="1800" b="1" dirty="0">
                <a:latin typeface="Courier" pitchFamily="2" charset="0"/>
              </a:rPr>
              <a:t>returns</a:t>
            </a:r>
            <a:r>
              <a:rPr lang="en-GB" altLang="en-US" sz="1800" dirty="0">
                <a:latin typeface="Courier" pitchFamily="2" charset="0"/>
              </a:rPr>
              <a:t> table</a:t>
            </a:r>
          </a:p>
          <a:p>
            <a:pPr marL="0" indent="0">
              <a:buNone/>
            </a:pPr>
            <a:r>
              <a:rPr lang="en-GB" altLang="en-US" sz="1800" dirty="0">
                <a:latin typeface="Courier" pitchFamily="2" charset="0"/>
              </a:rPr>
              <a:t>	</a:t>
            </a:r>
            <a:r>
              <a:rPr lang="en-GB" altLang="en-US" sz="1800" b="1" dirty="0">
                <a:latin typeface="Courier" pitchFamily="2" charset="0"/>
              </a:rPr>
              <a:t>for</a:t>
            </a:r>
            <a:r>
              <a:rPr lang="en-GB" altLang="en-US" sz="1800" dirty="0">
                <a:latin typeface="Courier" pitchFamily="2" charset="0"/>
              </a:rPr>
              <a:t> j </a:t>
            </a:r>
            <a:r>
              <a:rPr lang="en-GB" altLang="en-US" sz="1800" b="1" dirty="0">
                <a:latin typeface="Courier" pitchFamily="2" charset="0"/>
              </a:rPr>
              <a:t>from</a:t>
            </a:r>
            <a:r>
              <a:rPr lang="en-GB" altLang="en-US" sz="1800" dirty="0">
                <a:latin typeface="Courier" pitchFamily="2" charset="0"/>
              </a:rPr>
              <a:t> 1 </a:t>
            </a:r>
            <a:r>
              <a:rPr lang="en-GB" altLang="en-US" sz="1800" b="1" dirty="0">
                <a:latin typeface="Courier" pitchFamily="2" charset="0"/>
              </a:rPr>
              <a:t>to</a:t>
            </a:r>
            <a:r>
              <a:rPr lang="en-GB" altLang="en-US" sz="1800" dirty="0">
                <a:latin typeface="Courier" pitchFamily="2" charset="0"/>
              </a:rPr>
              <a:t> length(sentence) </a:t>
            </a:r>
            <a:r>
              <a:rPr lang="en-GB" altLang="en-US" sz="1800" b="1" dirty="0">
                <a:latin typeface="Courier" pitchFamily="2" charset="0"/>
              </a:rPr>
              <a:t>do</a:t>
            </a:r>
          </a:p>
          <a:p>
            <a:pPr marL="0" indent="0">
              <a:buNone/>
            </a:pPr>
            <a:r>
              <a:rPr lang="en-GB" altLang="en-US" sz="1800" dirty="0">
                <a:latin typeface="Courier" pitchFamily="2" charset="0"/>
              </a:rPr>
              <a:t>		</a:t>
            </a:r>
            <a:r>
              <a:rPr lang="en-GB" altLang="en-US" sz="1800" b="1" dirty="0">
                <a:latin typeface="Courier" pitchFamily="2" charset="0"/>
              </a:rPr>
              <a:t>for all</a:t>
            </a:r>
            <a:r>
              <a:rPr lang="en-GB" altLang="en-US" sz="1800" dirty="0">
                <a:latin typeface="Courier" pitchFamily="2" charset="0"/>
              </a:rPr>
              <a:t> {A | A </a:t>
            </a:r>
            <a:r>
              <a:rPr lang="en-IN" sz="1800" dirty="0">
                <a:latin typeface="Courier" pitchFamily="2" charset="0"/>
              </a:rPr>
              <a:t>→ sentence[j] ∈ grammar}</a:t>
            </a:r>
          </a:p>
          <a:p>
            <a:pPr marL="0" indent="0">
              <a:buNone/>
            </a:pPr>
            <a:r>
              <a:rPr lang="en-IN" altLang="en-US" sz="1800" dirty="0">
                <a:latin typeface="Courier" pitchFamily="2" charset="0"/>
              </a:rPr>
              <a:t>			table[j, j] </a:t>
            </a:r>
            <a:r>
              <a:rPr lang="en-IN" sz="1800" dirty="0">
                <a:latin typeface="Courier" pitchFamily="2" charset="0"/>
              </a:rPr>
              <a:t>←</a:t>
            </a:r>
            <a:r>
              <a:rPr lang="en-IN" altLang="en-US" sz="1800" dirty="0">
                <a:latin typeface="Courier" pitchFamily="2" charset="0"/>
              </a:rPr>
              <a:t> table[j, j]</a:t>
            </a:r>
            <a:r>
              <a:rPr lang="en-IN" sz="1800" dirty="0">
                <a:latin typeface="Courier" pitchFamily="2" charset="0"/>
              </a:rPr>
              <a:t> ∪ A</a:t>
            </a:r>
            <a:r>
              <a:rPr lang="en-IN" altLang="en-US" sz="1800" dirty="0">
                <a:latin typeface="Courier" pitchFamily="2" charset="0"/>
              </a:rPr>
              <a:t> </a:t>
            </a:r>
          </a:p>
          <a:p>
            <a:pPr marL="0" indent="0">
              <a:buNone/>
            </a:pPr>
            <a:r>
              <a:rPr lang="en-IN" altLang="en-US" sz="1800" dirty="0">
                <a:latin typeface="Courier" pitchFamily="2" charset="0"/>
              </a:rPr>
              <a:t>	</a:t>
            </a:r>
            <a:r>
              <a:rPr lang="en-IN" altLang="en-US" sz="1800" b="1" dirty="0">
                <a:latin typeface="Courier" pitchFamily="2" charset="0"/>
              </a:rPr>
              <a:t>for</a:t>
            </a:r>
            <a:r>
              <a:rPr lang="en-IN" altLang="en-US" sz="1800" dirty="0">
                <a:latin typeface="Courier" pitchFamily="2" charset="0"/>
              </a:rPr>
              <a:t> step </a:t>
            </a:r>
            <a:r>
              <a:rPr lang="en-IN" altLang="en-US" sz="1800" b="1" dirty="0">
                <a:latin typeface="Courier" pitchFamily="2" charset="0"/>
              </a:rPr>
              <a:t>from</a:t>
            </a:r>
            <a:r>
              <a:rPr lang="en-IN" altLang="en-US" sz="1800" dirty="0">
                <a:latin typeface="Courier" pitchFamily="2" charset="0"/>
              </a:rPr>
              <a:t> 1 </a:t>
            </a:r>
            <a:r>
              <a:rPr lang="en-IN" altLang="en-US" sz="1800" b="1" dirty="0">
                <a:latin typeface="Courier" pitchFamily="2" charset="0"/>
              </a:rPr>
              <a:t>to</a:t>
            </a:r>
            <a:r>
              <a:rPr lang="en-IN" altLang="en-US" sz="1800" dirty="0">
                <a:latin typeface="Courier" pitchFamily="2" charset="0"/>
              </a:rPr>
              <a:t> length(sentence)-1 </a:t>
            </a:r>
            <a:r>
              <a:rPr lang="en-IN" altLang="en-US" sz="1800" b="1" dirty="0">
                <a:latin typeface="Courier" pitchFamily="2" charset="0"/>
              </a:rPr>
              <a:t>do</a:t>
            </a:r>
          </a:p>
          <a:p>
            <a:pPr marL="0" indent="0">
              <a:buNone/>
            </a:pPr>
            <a:r>
              <a:rPr lang="en-IN" altLang="en-US" sz="1800" dirty="0">
                <a:latin typeface="Courier" pitchFamily="2" charset="0"/>
              </a:rPr>
              <a:t>		</a:t>
            </a:r>
            <a:r>
              <a:rPr lang="en-IN" altLang="en-US" sz="1800" b="1" dirty="0">
                <a:latin typeface="Courier" pitchFamily="2" charset="0"/>
              </a:rPr>
              <a:t>for</a:t>
            </a:r>
            <a:r>
              <a:rPr lang="en-IN" altLang="en-US" sz="1800" dirty="0">
                <a:latin typeface="Courier" pitchFamily="2" charset="0"/>
              </a:rPr>
              <a:t> row </a:t>
            </a:r>
            <a:r>
              <a:rPr lang="en-IN" altLang="en-US" sz="1800" b="1" dirty="0">
                <a:latin typeface="Courier" pitchFamily="2" charset="0"/>
              </a:rPr>
              <a:t>from</a:t>
            </a:r>
            <a:r>
              <a:rPr lang="en-IN" altLang="en-US" sz="1800" dirty="0">
                <a:latin typeface="Courier" pitchFamily="2" charset="0"/>
              </a:rPr>
              <a:t> 1 </a:t>
            </a:r>
            <a:r>
              <a:rPr lang="en-IN" altLang="en-US" sz="1800" b="1" dirty="0">
                <a:latin typeface="Courier" pitchFamily="2" charset="0"/>
              </a:rPr>
              <a:t>to</a:t>
            </a:r>
            <a:r>
              <a:rPr lang="en-IN" altLang="en-US" sz="1800" dirty="0">
                <a:latin typeface="Courier" pitchFamily="2" charset="0"/>
              </a:rPr>
              <a:t> length(sentence)-step </a:t>
            </a:r>
            <a:r>
              <a:rPr lang="en-IN" altLang="en-US" sz="1800" b="1" dirty="0">
                <a:latin typeface="Courier" pitchFamily="2" charset="0"/>
              </a:rPr>
              <a:t>do</a:t>
            </a:r>
          </a:p>
          <a:p>
            <a:pPr marL="0" indent="0">
              <a:buNone/>
            </a:pPr>
            <a:r>
              <a:rPr lang="en-IN" altLang="en-US" sz="1800" dirty="0">
                <a:latin typeface="Courier" pitchFamily="2" charset="0"/>
              </a:rPr>
              <a:t>			col </a:t>
            </a:r>
            <a:r>
              <a:rPr lang="en-IN" sz="1800" dirty="0">
                <a:latin typeface="Courier" pitchFamily="2" charset="0"/>
              </a:rPr>
              <a:t>← row + step</a:t>
            </a:r>
            <a:r>
              <a:rPr lang="en-IN" altLang="en-US" sz="1800" dirty="0">
                <a:latin typeface="Courier" pitchFamily="2" charset="0"/>
              </a:rPr>
              <a:t> </a:t>
            </a:r>
          </a:p>
          <a:p>
            <a:pPr marL="0" indent="0">
              <a:buNone/>
            </a:pPr>
            <a:r>
              <a:rPr lang="en-IN" altLang="en-US" sz="1800" dirty="0">
                <a:latin typeface="Courier" pitchFamily="2" charset="0"/>
              </a:rPr>
              <a:t>			</a:t>
            </a:r>
            <a:r>
              <a:rPr lang="en-IN" altLang="en-US" sz="1800" b="1" dirty="0">
                <a:latin typeface="Courier" pitchFamily="2" charset="0"/>
              </a:rPr>
              <a:t>for</a:t>
            </a:r>
            <a:r>
              <a:rPr lang="en-IN" altLang="en-US" sz="1800" dirty="0">
                <a:latin typeface="Courier" pitchFamily="2" charset="0"/>
              </a:rPr>
              <a:t> k </a:t>
            </a:r>
            <a:r>
              <a:rPr lang="en-IN" altLang="en-US" sz="1800" b="1" dirty="0">
                <a:latin typeface="Courier" pitchFamily="2" charset="0"/>
              </a:rPr>
              <a:t>from</a:t>
            </a:r>
            <a:r>
              <a:rPr lang="en-IN" altLang="en-US" sz="1800" dirty="0">
                <a:latin typeface="Courier" pitchFamily="2" charset="0"/>
              </a:rPr>
              <a:t> 0 </a:t>
            </a:r>
            <a:r>
              <a:rPr lang="en-IN" altLang="en-US" sz="1800" b="1" dirty="0">
                <a:latin typeface="Courier" pitchFamily="2" charset="0"/>
              </a:rPr>
              <a:t>to</a:t>
            </a:r>
            <a:r>
              <a:rPr lang="en-IN" altLang="en-US" sz="1800" dirty="0">
                <a:latin typeface="Courier" pitchFamily="2" charset="0"/>
              </a:rPr>
              <a:t> step-1 </a:t>
            </a:r>
            <a:r>
              <a:rPr lang="en-IN" altLang="en-US" sz="1800" b="1" dirty="0">
                <a:latin typeface="Courier" pitchFamily="2" charset="0"/>
              </a:rPr>
              <a:t>do</a:t>
            </a:r>
          </a:p>
          <a:p>
            <a:pPr marL="0" indent="0">
              <a:buNone/>
            </a:pPr>
            <a:r>
              <a:rPr lang="en-IN" altLang="en-US" sz="1800" dirty="0">
                <a:latin typeface="Courier" pitchFamily="2" charset="0"/>
              </a:rPr>
              <a:t>				</a:t>
            </a:r>
            <a:r>
              <a:rPr lang="en-IN" altLang="en-US" sz="1800" b="1" dirty="0">
                <a:latin typeface="Courier" pitchFamily="2" charset="0"/>
              </a:rPr>
              <a:t>for all </a:t>
            </a:r>
            <a:r>
              <a:rPr lang="en-IN" altLang="en-US" sz="1800" dirty="0">
                <a:latin typeface="Courier" pitchFamily="2" charset="0"/>
              </a:rPr>
              <a:t>{A | A </a:t>
            </a:r>
            <a:r>
              <a:rPr lang="en-IN" sz="1800" dirty="0">
                <a:latin typeface="Courier" pitchFamily="2" charset="0"/>
              </a:rPr>
              <a:t>→ BC ∈ grammar </a:t>
            </a:r>
          </a:p>
          <a:p>
            <a:pPr marL="0" indent="0">
              <a:buNone/>
            </a:pPr>
            <a:r>
              <a:rPr lang="en-IN" altLang="en-US" sz="1800" dirty="0">
                <a:latin typeface="Courier" pitchFamily="2" charset="0"/>
              </a:rPr>
              <a:t>								and B </a:t>
            </a:r>
            <a:r>
              <a:rPr lang="en-IN" sz="1800" dirty="0">
                <a:latin typeface="Courier" pitchFamily="2" charset="0"/>
              </a:rPr>
              <a:t>∈ table[row, </a:t>
            </a:r>
            <a:r>
              <a:rPr lang="en-IN" sz="1800" dirty="0" err="1">
                <a:latin typeface="Courier" pitchFamily="2" charset="0"/>
              </a:rPr>
              <a:t>row+k</a:t>
            </a:r>
            <a:r>
              <a:rPr lang="en-IN" sz="1800" dirty="0">
                <a:latin typeface="Courier" pitchFamily="2" charset="0"/>
              </a:rPr>
              <a:t>]</a:t>
            </a:r>
          </a:p>
          <a:p>
            <a:pPr marL="0" indent="0">
              <a:buNone/>
            </a:pPr>
            <a:r>
              <a:rPr lang="en-IN" altLang="en-US" sz="1800" dirty="0">
                <a:latin typeface="Courier" pitchFamily="2" charset="0"/>
              </a:rPr>
              <a:t>								and C </a:t>
            </a:r>
            <a:r>
              <a:rPr lang="en-IN" sz="1800" dirty="0">
                <a:latin typeface="Courier" pitchFamily="2" charset="0"/>
              </a:rPr>
              <a:t>∈ table[row+k+1, col]</a:t>
            </a:r>
            <a:r>
              <a:rPr lang="en-IN" altLang="en-US" sz="1800" dirty="0">
                <a:latin typeface="Courier" pitchFamily="2" charset="0"/>
              </a:rPr>
              <a:t>}</a:t>
            </a:r>
          </a:p>
          <a:p>
            <a:pPr marL="0" indent="0">
              <a:buNone/>
            </a:pPr>
            <a:r>
              <a:rPr lang="en-IN" altLang="en-US" sz="1800" dirty="0">
                <a:latin typeface="Courier" pitchFamily="2" charset="0"/>
              </a:rPr>
              <a:t>					table[row][col] </a:t>
            </a:r>
            <a:r>
              <a:rPr lang="en-IN" sz="1800" dirty="0">
                <a:latin typeface="Courier" pitchFamily="2" charset="0"/>
              </a:rPr>
              <a:t>←</a:t>
            </a:r>
            <a:r>
              <a:rPr lang="en-IN" altLang="en-US" sz="1800" dirty="0">
                <a:latin typeface="Courier" pitchFamily="2" charset="0"/>
              </a:rPr>
              <a:t> table[row, col]</a:t>
            </a:r>
            <a:r>
              <a:rPr lang="en-IN" sz="1800" dirty="0">
                <a:latin typeface="Courier" pitchFamily="2" charset="0"/>
              </a:rPr>
              <a:t> ∪ A</a:t>
            </a:r>
            <a:endParaRPr lang="en-IN" altLang="en-US" sz="1800" dirty="0"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57861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 dirty="0">
                <a:solidFill>
                  <a:srgbClr val="003E74"/>
                </a:solidFill>
              </a:rPr>
              <a:t>CYK Algorithm: Intuition</a:t>
            </a:r>
          </a:p>
        </p:txBody>
      </p:sp>
      <p:pic>
        <p:nvPicPr>
          <p:cNvPr id="20" name="Content Placeholder 19" descr="A close up of a logo&#10;&#10;Description automatically generated">
            <a:extLst>
              <a:ext uri="{FF2B5EF4-FFF2-40B4-BE49-F238E27FC236}">
                <a16:creationId xmlns:a16="http://schemas.microsoft.com/office/drawing/2014/main" id="{622395EF-06FF-2A47-8722-10A5056611A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378319"/>
            <a:ext cx="8229600" cy="3587261"/>
          </a:xfrm>
        </p:spPr>
      </p:pic>
    </p:spTree>
    <p:extLst>
      <p:ext uri="{BB962C8B-B14F-4D97-AF65-F5344CB8AC3E}">
        <p14:creationId xmlns:p14="http://schemas.microsoft.com/office/powerpoint/2010/main" val="546105027"/>
      </p:ext>
    </p:extLst>
  </p:cSld>
  <p:clrMapOvr>
    <a:masterClrMapping/>
  </p:clrMapOvr>
</p:sld>
</file>

<file path=ppt/theme/theme1.xml><?xml version="1.0" encoding="utf-8"?>
<a:theme xmlns:a="http://schemas.openxmlformats.org/drawingml/2006/main" name="Imperial College London Theme">
  <a:themeElements>
    <a:clrScheme name="Imperial College London Presentation">
      <a:dk1>
        <a:srgbClr val="000000"/>
      </a:dk1>
      <a:lt1>
        <a:sysClr val="window" lastClr="FFFFFF"/>
      </a:lt1>
      <a:dk2>
        <a:srgbClr val="003E74"/>
      </a:dk2>
      <a:lt2>
        <a:srgbClr val="9D9D9D"/>
      </a:lt2>
      <a:accent1>
        <a:srgbClr val="0085CA"/>
      </a:accent1>
      <a:accent2>
        <a:srgbClr val="006EAF"/>
      </a:accent2>
      <a:accent3>
        <a:srgbClr val="0CA1CD"/>
      </a:accent3>
      <a:accent4>
        <a:srgbClr val="008EAA"/>
      </a:accent4>
      <a:accent5>
        <a:srgbClr val="379F9F"/>
      </a:accent5>
      <a:accent6>
        <a:srgbClr val="0085CA"/>
      </a:accent6>
      <a:hlink>
        <a:srgbClr val="0085CA"/>
      </a:hlink>
      <a:folHlink>
        <a:srgbClr val="0085CA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78E7AC10327154891B0CCEE70BA7F43" ma:contentTypeVersion="22" ma:contentTypeDescription="Create a new document." ma:contentTypeScope="" ma:versionID="ea2603347e3ff9844796a896f3a78ca1">
  <xsd:schema xmlns:xsd="http://www.w3.org/2001/XMLSchema" xmlns:xs="http://www.w3.org/2001/XMLSchema" xmlns:p="http://schemas.microsoft.com/office/2006/metadata/properties" xmlns:ns2="20f49ee6-fc14-4000-b571-e81660e48dd6" xmlns:ns3="c3209b1c-a3e3-43ea-9ab9-a814ca28115c" targetNamespace="http://schemas.microsoft.com/office/2006/metadata/properties" ma:root="true" ma:fieldsID="9f51c5685828d3e542378f7ec295ab91" ns2:_="" ns3:_="">
    <xsd:import namespace="20f49ee6-fc14-4000-b571-e81660e48dd6"/>
    <xsd:import namespace="c3209b1c-a3e3-43ea-9ab9-a814ca28115c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DateTaken" minOccurs="0"/>
                <xsd:element ref="ns3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0f49ee6-fc14-4000-b571-e81660e48dd6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3209b1c-a3e3-43ea-9ab9-a814ca28115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MediaServiceAutoTags" ma:description="" ma:internalName="MediaServiceAutoTags" ma:readOnly="true">
      <xsd:simpleType>
        <xsd:restriction base="dms:Text"/>
      </xsd:simpleType>
    </xsd:element>
    <xsd:element name="MediaServiceDateTaken" ma:index="13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OCR" ma:index="14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4" ma:displayName="Content Type"/>
        <xsd:element ref="dc:title" minOccurs="0" maxOccurs="1" ma:index="3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13CF9E2-535C-4A63-BABD-3A3EB8093E6F}">
  <ds:schemaRefs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schemas.microsoft.com/office/2006/documentManagement/types"/>
    <ds:schemaRef ds:uri="http://schemas.microsoft.com/office/2006/metadata/properties"/>
    <ds:schemaRef ds:uri="20f49ee6-fc14-4000-b571-e81660e48dd6"/>
    <ds:schemaRef ds:uri="c3209b1c-a3e3-43ea-9ab9-a814ca28115c"/>
    <ds:schemaRef ds:uri="http://www.w3.org/XML/1998/namespace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F4F301D3-D4D1-4F30-90AD-B5EB1A33597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0f49ee6-fc14-4000-b571-e81660e48dd6"/>
    <ds:schemaRef ds:uri="c3209b1c-a3e3-43ea-9ab9-a814ca28115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4B93F94-6A82-4B12-A95B-C3C32603239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85</TotalTime>
  <Words>1023</Words>
  <Application>Microsoft Macintosh PowerPoint</Application>
  <PresentationFormat>On-screen Show (4:3)</PresentationFormat>
  <Paragraphs>205</Paragraphs>
  <Slides>58</Slides>
  <Notes>57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5" baseType="lpstr">
      <vt:lpstr>Arial</vt:lpstr>
      <vt:lpstr>Cambria Math</vt:lpstr>
      <vt:lpstr>Courier</vt:lpstr>
      <vt:lpstr>Impact</vt:lpstr>
      <vt:lpstr>Times New Roman</vt:lpstr>
      <vt:lpstr>Verdana</vt:lpstr>
      <vt:lpstr>Imperial College London Theme</vt:lpstr>
      <vt:lpstr>CYK Algorithm for Parsing</vt:lpstr>
      <vt:lpstr>Constituency Parsing</vt:lpstr>
      <vt:lpstr>Applications of Parsing</vt:lpstr>
      <vt:lpstr>Challenges</vt:lpstr>
      <vt:lpstr>Addressing the Challenges</vt:lpstr>
      <vt:lpstr>Context-Free Grammar (CFG)  in Chomsky Normal Form (CNF)</vt:lpstr>
      <vt:lpstr>Cocke-Younger-Kasami Algorithm</vt:lpstr>
      <vt:lpstr>CYK Algorithm: Pseudocode</vt:lpstr>
      <vt:lpstr>CYK Algorithm: Intuition</vt:lpstr>
      <vt:lpstr>CYK Algorithm: Intuition</vt:lpstr>
      <vt:lpstr>CYK Algorithm: Intuition</vt:lpstr>
      <vt:lpstr>CYK Algorithm: Intuition</vt:lpstr>
      <vt:lpstr>CYK Algorithm: Intuition</vt:lpstr>
      <vt:lpstr>CYK Algorithm: Intuition</vt:lpstr>
      <vt:lpstr>CYK Algorithm: Intuition</vt:lpstr>
      <vt:lpstr>CYK Algorithm: Intuition</vt:lpstr>
      <vt:lpstr>CYK Algorithm: Intuition</vt:lpstr>
      <vt:lpstr>CYK Algorithm: Intuition</vt:lpstr>
      <vt:lpstr>CYK Algorithm: Intuition</vt:lpstr>
      <vt:lpstr>CYK Algorithm: Intuition</vt:lpstr>
      <vt:lpstr>CYK Algorithm: Example</vt:lpstr>
      <vt:lpstr>CYK Algorithm: Example</vt:lpstr>
      <vt:lpstr>CYK Algorithm: Example</vt:lpstr>
      <vt:lpstr>CYK Algorithm: Example</vt:lpstr>
      <vt:lpstr>CYK Algorithm: Example</vt:lpstr>
      <vt:lpstr>CYK Algorithm: Example</vt:lpstr>
      <vt:lpstr>CYK Algorithm: Example</vt:lpstr>
      <vt:lpstr>CYK Algorithm: Example</vt:lpstr>
      <vt:lpstr>CYK Algorithm: Example</vt:lpstr>
      <vt:lpstr>CYK Algorithm: Example</vt:lpstr>
      <vt:lpstr>CYK Algorithm: Example</vt:lpstr>
      <vt:lpstr>CYK Algorithm: Example</vt:lpstr>
      <vt:lpstr>CYK Algorithm: Example</vt:lpstr>
      <vt:lpstr>CYK Algorithm: Example</vt:lpstr>
      <vt:lpstr>CYK Algorithm: Example</vt:lpstr>
      <vt:lpstr>CYK Algorithm: Example</vt:lpstr>
      <vt:lpstr>CYK Algorithm: Example</vt:lpstr>
      <vt:lpstr>CYK Algorithm: Example</vt:lpstr>
      <vt:lpstr>CYK Algorithm: Example</vt:lpstr>
      <vt:lpstr>CYK Algorithm: Example</vt:lpstr>
      <vt:lpstr>CYK Algorithm: Example</vt:lpstr>
      <vt:lpstr>CYK Algorithm: Example</vt:lpstr>
      <vt:lpstr>CYK Algorithm: Example</vt:lpstr>
      <vt:lpstr>CYK Algorithm: Example</vt:lpstr>
      <vt:lpstr>CYK Algorithm: Example</vt:lpstr>
      <vt:lpstr>CYK Algorithm: Example</vt:lpstr>
      <vt:lpstr>CYK Algorithm: What is the time complexity?</vt:lpstr>
      <vt:lpstr>CYK Algorithm: How to retrieve parse trees?</vt:lpstr>
      <vt:lpstr>CYK Algorithm: How to retrieve parse trees?</vt:lpstr>
      <vt:lpstr>How to retrieve the most probable parse tree?</vt:lpstr>
      <vt:lpstr>Probabilistic Context-Free Grammar</vt:lpstr>
      <vt:lpstr>PCFG Example</vt:lpstr>
      <vt:lpstr>CYK Algorithm using PCFG</vt:lpstr>
      <vt:lpstr>Exercises and Tutorial</vt:lpstr>
      <vt:lpstr>Questions and Answers</vt:lpstr>
      <vt:lpstr>Summary</vt:lpstr>
      <vt:lpstr>Next lecture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CYK Algorithm for Parsing</dc:title>
  <dc:creator>Lala, Chiraag</dc:creator>
  <cp:lastModifiedBy>Lala, Chiraag</cp:lastModifiedBy>
  <cp:revision>9</cp:revision>
  <dcterms:created xsi:type="dcterms:W3CDTF">2020-07-29T00:54:14Z</dcterms:created>
  <dcterms:modified xsi:type="dcterms:W3CDTF">2020-07-29T02:19:49Z</dcterms:modified>
</cp:coreProperties>
</file>